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My arrival to the profession is a culmination of my experiences both professionally and life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2015 MCLS grant awardee- Public Innovator (Detroit, MI). It all came together for me during the Harwood Institute Training and turning outward toward your community. It changed my work, it made it clearer for me. I became a believer.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To turn outward- to make the community better=library stronger. In the meantime, I was also growing a strong programming base, becoming a bridge from the library to the community.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And I was using my assets as a bilingual, bicultural Latinx librarian. Starting out as the Adult Services Manager, I began a strong, creative roster of adult programming which had not been experienced before. These ranged from ESL classes (with childcare offered), International Festival, Dia de los Muertos, Cultural &amp; Topical programming-nothing out of the ordinary for us until 2017.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60-70% of White County voters voted for Trump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Shattering reality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Topical programming became very controversial, particularly our BLM program. What was supposed to be an educational, informative program about Black Lives Matter became a microcosm of the current political divide, polarity that exists in the country.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Black Lives Matter really detonated in the community. It proved to be the most controversial and painful. We were bombarded with criticism- racist FB posts, disruptive attendees wearing “White Lives Matter” t-shirt and yelling profanities. The backlash was intense with-calls to board members &amp; political leaders, threats of public protest, complaints at a board meeting, disapproval from local police. Good press coverage and some support, the loudest were the critics. The fallout is still being felt- I felt compelled to leave, the Adult Services Manager felt compelled to leave- both of us are minorities and felt threatened by the community we were serving.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 was committed to speak before transitioning jobs.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How do you promote 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Build goodwill in the community-this will buy you some support when you need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Political, not partisan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5" name="Shape 4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Libraries should and ought to be neutral so that everyone feels comfortable coming in. We serve everyone. However, this does not commit us to doing nothing. We can provide discourse, competing viewpoints in our collection and programming. “You can’t be neutral on a moving train,” Howard Zinn. Also, we have to be aware of our biases and ensure that all voices are being heard.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 don’t want to discourage anyone from hosting such programs, but be deliberate and thoughtful about how you carry them out. Apply the lessons I learned.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You’re here to learn and I’m here to share (as a good librarian).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And Michelle Bradley for inviting me to speak today.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Poster child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I’d been working at MUTPL for 9 years- Director for 5; Adult Services Manager for 4. In 2007 (before I started), MUTPL offered 23 adult programs.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1st generation, born in Mexico. Came to this country illegally with my parents. My sister and brother were both born in the U.S. My parents and I became “legal” under Reagan’s Amnesty Law of 1986.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Before that, I was an activist for 20 years- started as a college student, 20 years ago and never stopped.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wrap="square"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81"/>
        <p:cNvGrpSpPr/>
        <p:nvPr/>
      </p:nvGrpSpPr>
      <p:grpSpPr>
        <a:xfrm>
          <a:off x="0" y="0"/>
          <a:ext cx="0" cy="0"/>
          <a:chOff x="0" y="0"/>
          <a:chExt cx="0" cy="0"/>
        </a:xfrm>
      </p:grpSpPr>
      <p:sp>
        <p:nvSpPr>
          <p:cNvPr id="82" name="Shape 82"/>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304475" y="307825"/>
            <a:ext cx="4779300" cy="1418100"/>
          </a:xfrm>
          <a:prstGeom prst="rect">
            <a:avLst/>
          </a:prstGeom>
          <a:noFill/>
        </p:spPr>
        <p:txBody>
          <a:bodyPr wrap="square" lIns="91425" tIns="91425" rIns="91425" bIns="91425" anchor="t" anchorCtr="0"/>
          <a:lstStyle>
            <a:lvl1pPr lvl="0" algn="l">
              <a:lnSpc>
                <a:spcPct val="100000"/>
              </a:lnSpc>
              <a:spcBef>
                <a:spcPts val="0"/>
              </a:spcBef>
              <a:spcAft>
                <a:spcPts val="0"/>
              </a:spcAft>
              <a:buClr>
                <a:schemeClr val="dk1"/>
              </a:buClr>
              <a:buSzPct val="100000"/>
              <a:buNone/>
              <a:defRPr sz="3000">
                <a:solidFill>
                  <a:schemeClr val="dk1"/>
                </a:solidFill>
              </a:defRPr>
            </a:lvl1pPr>
            <a:lvl2pPr lvl="1" algn="l">
              <a:lnSpc>
                <a:spcPct val="100000"/>
              </a:lnSpc>
              <a:spcBef>
                <a:spcPts val="0"/>
              </a:spcBef>
              <a:spcAft>
                <a:spcPts val="0"/>
              </a:spcAft>
              <a:buClr>
                <a:schemeClr val="dk1"/>
              </a:buClr>
              <a:buSzPct val="100000"/>
              <a:buNone/>
              <a:defRPr sz="3000">
                <a:solidFill>
                  <a:schemeClr val="dk1"/>
                </a:solidFill>
              </a:defRPr>
            </a:lvl2pPr>
            <a:lvl3pPr lvl="2" algn="l">
              <a:lnSpc>
                <a:spcPct val="100000"/>
              </a:lnSpc>
              <a:spcBef>
                <a:spcPts val="0"/>
              </a:spcBef>
              <a:spcAft>
                <a:spcPts val="0"/>
              </a:spcAft>
              <a:buClr>
                <a:schemeClr val="dk1"/>
              </a:buClr>
              <a:buSzPct val="100000"/>
              <a:buNone/>
              <a:defRPr sz="3000">
                <a:solidFill>
                  <a:schemeClr val="dk1"/>
                </a:solidFill>
              </a:defRPr>
            </a:lvl3pPr>
            <a:lvl4pPr lvl="3" algn="l">
              <a:lnSpc>
                <a:spcPct val="100000"/>
              </a:lnSpc>
              <a:spcBef>
                <a:spcPts val="0"/>
              </a:spcBef>
              <a:spcAft>
                <a:spcPts val="0"/>
              </a:spcAft>
              <a:buClr>
                <a:schemeClr val="dk1"/>
              </a:buClr>
              <a:buSzPct val="100000"/>
              <a:buNone/>
              <a:defRPr sz="3000">
                <a:solidFill>
                  <a:schemeClr val="dk1"/>
                </a:solidFill>
              </a:defRPr>
            </a:lvl4pPr>
            <a:lvl5pPr lvl="4" algn="l">
              <a:lnSpc>
                <a:spcPct val="100000"/>
              </a:lnSpc>
              <a:spcBef>
                <a:spcPts val="0"/>
              </a:spcBef>
              <a:spcAft>
                <a:spcPts val="0"/>
              </a:spcAft>
              <a:buClr>
                <a:schemeClr val="dk1"/>
              </a:buClr>
              <a:buSzPct val="100000"/>
              <a:buNone/>
              <a:defRPr sz="3000">
                <a:solidFill>
                  <a:schemeClr val="dk1"/>
                </a:solidFill>
              </a:defRPr>
            </a:lvl5pPr>
            <a:lvl6pPr lvl="5" algn="l">
              <a:lnSpc>
                <a:spcPct val="100000"/>
              </a:lnSpc>
              <a:spcBef>
                <a:spcPts val="0"/>
              </a:spcBef>
              <a:spcAft>
                <a:spcPts val="0"/>
              </a:spcAft>
              <a:buClr>
                <a:schemeClr val="dk1"/>
              </a:buClr>
              <a:buSzPct val="100000"/>
              <a:buNone/>
              <a:defRPr sz="3000">
                <a:solidFill>
                  <a:schemeClr val="dk1"/>
                </a:solidFill>
              </a:defRPr>
            </a:lvl6pPr>
            <a:lvl7pPr lvl="6" algn="l">
              <a:lnSpc>
                <a:spcPct val="100000"/>
              </a:lnSpc>
              <a:spcBef>
                <a:spcPts val="0"/>
              </a:spcBef>
              <a:spcAft>
                <a:spcPts val="0"/>
              </a:spcAft>
              <a:buClr>
                <a:schemeClr val="dk1"/>
              </a:buClr>
              <a:buSzPct val="100000"/>
              <a:buNone/>
              <a:defRPr sz="3000">
                <a:solidFill>
                  <a:schemeClr val="dk1"/>
                </a:solidFill>
              </a:defRPr>
            </a:lvl7pPr>
            <a:lvl8pPr lvl="7" algn="l">
              <a:lnSpc>
                <a:spcPct val="100000"/>
              </a:lnSpc>
              <a:spcBef>
                <a:spcPts val="0"/>
              </a:spcBef>
              <a:spcAft>
                <a:spcPts val="0"/>
              </a:spcAft>
              <a:buClr>
                <a:schemeClr val="dk1"/>
              </a:buClr>
              <a:buSzPct val="100000"/>
              <a:buNone/>
              <a:defRPr sz="3000">
                <a:solidFill>
                  <a:schemeClr val="dk1"/>
                </a:solidFill>
              </a:defRPr>
            </a:lvl8pPr>
            <a:lvl9pPr lvl="8" algn="l">
              <a:lnSpc>
                <a:spcPct val="100000"/>
              </a:lnSpc>
              <a:spcBef>
                <a:spcPts val="0"/>
              </a:spcBef>
              <a:spcAft>
                <a:spcPts val="0"/>
              </a:spcAft>
              <a:buClr>
                <a:schemeClr val="dk1"/>
              </a:buClr>
              <a:buSzPct val="100000"/>
              <a:buNone/>
              <a:defRPr sz="3000">
                <a:solidFill>
                  <a:schemeClr val="dk1"/>
                </a:solidFill>
              </a:defRPr>
            </a:lvl9pPr>
          </a:lstStyle>
          <a:p>
            <a:endParaRPr/>
          </a:p>
        </p:txBody>
      </p:sp>
      <p:sp>
        <p:nvSpPr>
          <p:cNvPr id="84" name="Shape 84"/>
          <p:cNvSpPr txBox="1">
            <a:spLocks noGrp="1"/>
          </p:cNvSpPr>
          <p:nvPr>
            <p:ph type="body" idx="1"/>
          </p:nvPr>
        </p:nvSpPr>
        <p:spPr>
          <a:xfrm>
            <a:off x="304475" y="1808125"/>
            <a:ext cx="4779300" cy="30138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400">
                <a:solidFill>
                  <a:schemeClr val="dk2"/>
                </a:solidFill>
              </a:defRPr>
            </a:lvl1pPr>
            <a:lvl2pPr lvl="1" algn="l">
              <a:lnSpc>
                <a:spcPct val="115000"/>
              </a:lnSpc>
              <a:spcBef>
                <a:spcPts val="0"/>
              </a:spcBef>
              <a:spcAft>
                <a:spcPts val="1600"/>
              </a:spcAft>
              <a:buClr>
                <a:schemeClr val="dk2"/>
              </a:buClr>
              <a:buSzPct val="100000"/>
              <a:defRPr sz="1200">
                <a:solidFill>
                  <a:schemeClr val="dk2"/>
                </a:solidFill>
              </a:defRPr>
            </a:lvl2pPr>
            <a:lvl3pPr lvl="2" algn="l">
              <a:lnSpc>
                <a:spcPct val="115000"/>
              </a:lnSpc>
              <a:spcBef>
                <a:spcPts val="0"/>
              </a:spcBef>
              <a:spcAft>
                <a:spcPts val="1600"/>
              </a:spcAft>
              <a:buClr>
                <a:schemeClr val="dk2"/>
              </a:buClr>
              <a:buSzPct val="100000"/>
              <a:defRPr sz="1200">
                <a:solidFill>
                  <a:schemeClr val="dk2"/>
                </a:solidFill>
              </a:defRPr>
            </a:lvl3pPr>
            <a:lvl4pPr lvl="3" algn="l">
              <a:lnSpc>
                <a:spcPct val="115000"/>
              </a:lnSpc>
              <a:spcBef>
                <a:spcPts val="0"/>
              </a:spcBef>
              <a:spcAft>
                <a:spcPts val="1600"/>
              </a:spcAft>
              <a:buClr>
                <a:schemeClr val="dk2"/>
              </a:buClr>
              <a:buSzPct val="100000"/>
              <a:defRPr sz="1200">
                <a:solidFill>
                  <a:schemeClr val="dk2"/>
                </a:solidFill>
              </a:defRPr>
            </a:lvl4pPr>
            <a:lvl5pPr lvl="4" algn="l">
              <a:lnSpc>
                <a:spcPct val="115000"/>
              </a:lnSpc>
              <a:spcBef>
                <a:spcPts val="0"/>
              </a:spcBef>
              <a:spcAft>
                <a:spcPts val="1600"/>
              </a:spcAft>
              <a:buClr>
                <a:schemeClr val="dk2"/>
              </a:buClr>
              <a:buSzPct val="100000"/>
              <a:defRPr sz="1200">
                <a:solidFill>
                  <a:schemeClr val="dk2"/>
                </a:solidFill>
              </a:defRPr>
            </a:lvl5pPr>
            <a:lvl6pPr lvl="5" algn="l">
              <a:lnSpc>
                <a:spcPct val="115000"/>
              </a:lnSpc>
              <a:spcBef>
                <a:spcPts val="0"/>
              </a:spcBef>
              <a:spcAft>
                <a:spcPts val="1600"/>
              </a:spcAft>
              <a:buClr>
                <a:schemeClr val="dk2"/>
              </a:buClr>
              <a:buSzPct val="100000"/>
              <a:defRPr sz="1200">
                <a:solidFill>
                  <a:schemeClr val="dk2"/>
                </a:solidFill>
              </a:defRPr>
            </a:lvl6pPr>
            <a:lvl7pPr lvl="6" algn="l">
              <a:lnSpc>
                <a:spcPct val="115000"/>
              </a:lnSpc>
              <a:spcBef>
                <a:spcPts val="0"/>
              </a:spcBef>
              <a:spcAft>
                <a:spcPts val="1600"/>
              </a:spcAft>
              <a:buClr>
                <a:schemeClr val="dk2"/>
              </a:buClr>
              <a:buSzPct val="100000"/>
              <a:defRPr sz="1200">
                <a:solidFill>
                  <a:schemeClr val="dk2"/>
                </a:solidFill>
              </a:defRPr>
            </a:lvl7pPr>
            <a:lvl8pPr lvl="7" algn="l">
              <a:lnSpc>
                <a:spcPct val="115000"/>
              </a:lnSpc>
              <a:spcBef>
                <a:spcPts val="0"/>
              </a:spcBef>
              <a:spcAft>
                <a:spcPts val="1600"/>
              </a:spcAft>
              <a:buClr>
                <a:schemeClr val="dk2"/>
              </a:buClr>
              <a:buSzPct val="100000"/>
              <a:defRPr sz="1200">
                <a:solidFill>
                  <a:schemeClr val="dk2"/>
                </a:solidFill>
              </a:defRPr>
            </a:lvl8pPr>
            <a:lvl9pPr lvl="8" algn="l">
              <a:lnSpc>
                <a:spcPct val="115000"/>
              </a:lnSpc>
              <a:spcBef>
                <a:spcPts val="0"/>
              </a:spcBef>
              <a:spcAft>
                <a:spcPts val="1600"/>
              </a:spcAft>
              <a:buClr>
                <a:schemeClr val="dk2"/>
              </a:buClr>
              <a:buSzPct val="100000"/>
              <a:defRPr sz="1200">
                <a:solidFill>
                  <a:schemeClr val="dk2"/>
                </a:solidFill>
              </a:defRPr>
            </a:lvl9pPr>
          </a:lstStyle>
          <a:p>
            <a:endParaRPr/>
          </a:p>
        </p:txBody>
      </p:sp>
      <p:sp>
        <p:nvSpPr>
          <p:cNvPr id="85" name="Shape 85"/>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86"/>
        <p:cNvGrpSpPr/>
        <p:nvPr/>
      </p:nvGrpSpPr>
      <p:grpSpPr>
        <a:xfrm>
          <a:off x="0" y="0"/>
          <a:ext cx="0" cy="0"/>
          <a:chOff x="0" y="0"/>
          <a:chExt cx="0" cy="0"/>
        </a:xfrm>
      </p:grpSpPr>
      <p:sp>
        <p:nvSpPr>
          <p:cNvPr id="87" name="Shape 87"/>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3389100" y="0"/>
            <a:ext cx="57549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89" name="Shape 89"/>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
        <p:nvSpPr>
          <p:cNvPr id="90" name="Shape 90"/>
          <p:cNvSpPr txBox="1">
            <a:spLocks noGrp="1"/>
          </p:cNvSpPr>
          <p:nvPr>
            <p:ph type="title"/>
          </p:nvPr>
        </p:nvSpPr>
        <p:spPr>
          <a:xfrm>
            <a:off x="321825" y="694100"/>
            <a:ext cx="2651400" cy="1781700"/>
          </a:xfrm>
          <a:prstGeom prst="rect">
            <a:avLst/>
          </a:prstGeom>
          <a:noFill/>
        </p:spPr>
        <p:txBody>
          <a:bodyPr wrap="square" lIns="91425" tIns="91425" rIns="91425" bIns="91425" anchor="t" anchorCtr="0"/>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cxnSp>
        <p:nvCxnSpPr>
          <p:cNvPr id="91" name="Shape 91"/>
          <p:cNvCxnSpPr/>
          <p:nvPr/>
        </p:nvCxnSpPr>
        <p:spPr>
          <a:xfrm>
            <a:off x="372950" y="511683"/>
            <a:ext cx="642300" cy="0"/>
          </a:xfrm>
          <a:prstGeom prst="straightConnector1">
            <a:avLst/>
          </a:prstGeom>
          <a:noFill/>
          <a:ln w="76200" cap="flat" cmpd="sng">
            <a:solidFill>
              <a:schemeClr val="accent5"/>
            </a:solidFill>
            <a:prstDash val="solid"/>
            <a:round/>
            <a:headEnd type="none" w="med" len="med"/>
            <a:tailEnd type="none" w="med" len="med"/>
          </a:ln>
        </p:spPr>
      </p:cxnSp>
      <p:sp>
        <p:nvSpPr>
          <p:cNvPr id="92" name="Shape 92"/>
          <p:cNvSpPr txBox="1">
            <a:spLocks noGrp="1"/>
          </p:cNvSpPr>
          <p:nvPr>
            <p:ph type="body" idx="1"/>
          </p:nvPr>
        </p:nvSpPr>
        <p:spPr>
          <a:xfrm>
            <a:off x="321825" y="2506878"/>
            <a:ext cx="2651400" cy="19371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1"/>
              </a:buClr>
              <a:buSzPct val="100000"/>
              <a:defRPr sz="1400">
                <a:solidFill>
                  <a:schemeClr val="dk1"/>
                </a:solidFill>
              </a:defRPr>
            </a:lvl1pPr>
            <a:lvl2pPr lvl="1" algn="l">
              <a:lnSpc>
                <a:spcPct val="115000"/>
              </a:lnSpc>
              <a:spcBef>
                <a:spcPts val="0"/>
              </a:spcBef>
              <a:spcAft>
                <a:spcPts val="1600"/>
              </a:spcAft>
              <a:buClr>
                <a:schemeClr val="dk1"/>
              </a:buClr>
              <a:buSzPct val="100000"/>
              <a:defRPr sz="1200">
                <a:solidFill>
                  <a:schemeClr val="dk1"/>
                </a:solidFill>
              </a:defRPr>
            </a:lvl2pPr>
            <a:lvl3pPr lvl="2" algn="l">
              <a:lnSpc>
                <a:spcPct val="115000"/>
              </a:lnSpc>
              <a:spcBef>
                <a:spcPts val="0"/>
              </a:spcBef>
              <a:spcAft>
                <a:spcPts val="1600"/>
              </a:spcAft>
              <a:buClr>
                <a:schemeClr val="dk1"/>
              </a:buClr>
              <a:buSzPct val="100000"/>
              <a:defRPr sz="1200">
                <a:solidFill>
                  <a:schemeClr val="dk1"/>
                </a:solidFill>
              </a:defRPr>
            </a:lvl3pPr>
            <a:lvl4pPr lvl="3" algn="l">
              <a:lnSpc>
                <a:spcPct val="115000"/>
              </a:lnSpc>
              <a:spcBef>
                <a:spcPts val="0"/>
              </a:spcBef>
              <a:spcAft>
                <a:spcPts val="1600"/>
              </a:spcAft>
              <a:buClr>
                <a:schemeClr val="dk1"/>
              </a:buClr>
              <a:buSzPct val="100000"/>
              <a:defRPr sz="1200">
                <a:solidFill>
                  <a:schemeClr val="dk1"/>
                </a:solidFill>
              </a:defRPr>
            </a:lvl4pPr>
            <a:lvl5pPr lvl="4" algn="l">
              <a:lnSpc>
                <a:spcPct val="115000"/>
              </a:lnSpc>
              <a:spcBef>
                <a:spcPts val="0"/>
              </a:spcBef>
              <a:spcAft>
                <a:spcPts val="1600"/>
              </a:spcAft>
              <a:buClr>
                <a:schemeClr val="dk1"/>
              </a:buClr>
              <a:buSzPct val="100000"/>
              <a:defRPr sz="1200">
                <a:solidFill>
                  <a:schemeClr val="dk1"/>
                </a:solidFill>
              </a:defRPr>
            </a:lvl5pPr>
            <a:lvl6pPr lvl="5" algn="l">
              <a:lnSpc>
                <a:spcPct val="115000"/>
              </a:lnSpc>
              <a:spcBef>
                <a:spcPts val="0"/>
              </a:spcBef>
              <a:spcAft>
                <a:spcPts val="1600"/>
              </a:spcAft>
              <a:buClr>
                <a:schemeClr val="dk1"/>
              </a:buClr>
              <a:buSzPct val="100000"/>
              <a:defRPr sz="1200">
                <a:solidFill>
                  <a:schemeClr val="dk1"/>
                </a:solidFill>
              </a:defRPr>
            </a:lvl6pPr>
            <a:lvl7pPr lvl="6" algn="l">
              <a:lnSpc>
                <a:spcPct val="115000"/>
              </a:lnSpc>
              <a:spcBef>
                <a:spcPts val="0"/>
              </a:spcBef>
              <a:spcAft>
                <a:spcPts val="1600"/>
              </a:spcAft>
              <a:buClr>
                <a:schemeClr val="dk1"/>
              </a:buClr>
              <a:buSzPct val="100000"/>
              <a:defRPr sz="1200">
                <a:solidFill>
                  <a:schemeClr val="dk1"/>
                </a:solidFill>
              </a:defRPr>
            </a:lvl7pPr>
            <a:lvl8pPr lvl="7" algn="l">
              <a:lnSpc>
                <a:spcPct val="115000"/>
              </a:lnSpc>
              <a:spcBef>
                <a:spcPts val="0"/>
              </a:spcBef>
              <a:spcAft>
                <a:spcPts val="1600"/>
              </a:spcAft>
              <a:buClr>
                <a:schemeClr val="dk1"/>
              </a:buClr>
              <a:buSzPct val="100000"/>
              <a:defRPr sz="1200">
                <a:solidFill>
                  <a:schemeClr val="dk1"/>
                </a:solidFill>
              </a:defRPr>
            </a:lvl8pPr>
            <a:lvl9pPr lvl="8" algn="l">
              <a:lnSpc>
                <a:spcPct val="115000"/>
              </a:lnSpc>
              <a:spcBef>
                <a:spcPts val="0"/>
              </a:spcBef>
              <a:spcAft>
                <a:spcPts val="1600"/>
              </a:spcAft>
              <a:buClr>
                <a:schemeClr val="dk1"/>
              </a:buClr>
              <a:buSzPct val="100000"/>
              <a:defRPr sz="12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93"/>
        <p:cNvGrpSpPr/>
        <p:nvPr/>
      </p:nvGrpSpPr>
      <p:grpSpPr>
        <a:xfrm>
          <a:off x="0" y="0"/>
          <a:ext cx="0" cy="0"/>
          <a:chOff x="0" y="0"/>
          <a:chExt cx="0" cy="0"/>
        </a:xfrm>
      </p:grpSpPr>
      <p:sp>
        <p:nvSpPr>
          <p:cNvPr id="94" name="Shape 94"/>
          <p:cNvSpPr/>
          <p:nvPr/>
        </p:nvSpPr>
        <p:spPr>
          <a:xfrm>
            <a:off x="0" y="0"/>
            <a:ext cx="91440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95" name="Shape 95"/>
          <p:cNvSpPr/>
          <p:nvPr/>
        </p:nvSpPr>
        <p:spPr>
          <a:xfrm rot="5400000">
            <a:off x="-47550" y="1761940"/>
            <a:ext cx="857100" cy="762000"/>
          </a:xfrm>
          <a:prstGeom prst="triangle">
            <a:avLst>
              <a:gd name="adj" fmla="val 50000"/>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96" name="Shape 96"/>
          <p:cNvSpPr/>
          <p:nvPr/>
        </p:nvSpPr>
        <p:spPr>
          <a:xfrm rot="5400000">
            <a:off x="-47550" y="47550"/>
            <a:ext cx="857100" cy="762000"/>
          </a:xfrm>
          <a:prstGeom prst="triangle">
            <a:avLst>
              <a:gd name="adj" fmla="val 50000"/>
            </a:avLst>
          </a:prstGeom>
          <a:solidFill>
            <a:srgbClr val="B7B7B7"/>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rot="-5400000">
            <a:off x="-47416" y="476279"/>
            <a:ext cx="857100" cy="762000"/>
          </a:xfrm>
          <a:prstGeom prst="triangle">
            <a:avLst>
              <a:gd name="adj" fmla="val 5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rot="5400000">
            <a:off x="1476378" y="1761940"/>
            <a:ext cx="857100" cy="762000"/>
          </a:xfrm>
          <a:prstGeom prst="triangle">
            <a:avLst>
              <a:gd name="adj" fmla="val 50000"/>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99" name="Shape 99"/>
          <p:cNvSpPr/>
          <p:nvPr/>
        </p:nvSpPr>
        <p:spPr>
          <a:xfrm rot="-5400000">
            <a:off x="1690749" y="4548000"/>
            <a:ext cx="428700" cy="762000"/>
          </a:xfrm>
          <a:prstGeom prst="rtTriangle">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100" name="Shape 100"/>
          <p:cNvSpPr/>
          <p:nvPr/>
        </p:nvSpPr>
        <p:spPr>
          <a:xfrm rot="-5400000">
            <a:off x="1476512" y="476279"/>
            <a:ext cx="857100" cy="762000"/>
          </a:xfrm>
          <a:prstGeom prst="triangle">
            <a:avLst>
              <a:gd name="adj" fmla="val 50000"/>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101" name="Shape 101"/>
          <p:cNvSpPr/>
          <p:nvPr/>
        </p:nvSpPr>
        <p:spPr>
          <a:xfrm rot="-5400000" flipH="1">
            <a:off x="714548" y="1761940"/>
            <a:ext cx="857100" cy="762000"/>
          </a:xfrm>
          <a:prstGeom prst="triangle">
            <a:avLst>
              <a:gd name="adj" fmla="val 5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rot="5400000">
            <a:off x="-47550" y="904794"/>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03" name="Shape 103"/>
          <p:cNvSpPr/>
          <p:nvPr/>
        </p:nvSpPr>
        <p:spPr>
          <a:xfrm rot="-5400000">
            <a:off x="1476512" y="1333524"/>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04" name="Shape 104"/>
          <p:cNvSpPr/>
          <p:nvPr/>
        </p:nvSpPr>
        <p:spPr>
          <a:xfrm rot="-5400000" flipH="1">
            <a:off x="714548" y="47550"/>
            <a:ext cx="857100" cy="762000"/>
          </a:xfrm>
          <a:prstGeom prst="triangle">
            <a:avLst>
              <a:gd name="adj" fmla="val 50000"/>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rot="-5400000" flipH="1">
            <a:off x="714548" y="904794"/>
            <a:ext cx="857100" cy="762000"/>
          </a:xfrm>
          <a:prstGeom prst="triangle">
            <a:avLst>
              <a:gd name="adj" fmla="val 50000"/>
            </a:avLst>
          </a:prstGeom>
          <a:solidFill>
            <a:srgbClr val="B7B7B7"/>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rot="-5400000">
            <a:off x="166783" y="4548000"/>
            <a:ext cx="428700" cy="762000"/>
          </a:xfrm>
          <a:prstGeom prst="rtTriangle">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07" name="Shape 107"/>
          <p:cNvSpPr/>
          <p:nvPr/>
        </p:nvSpPr>
        <p:spPr>
          <a:xfrm rot="-5400000" flipH="1">
            <a:off x="166706" y="-166445"/>
            <a:ext cx="428700" cy="762000"/>
          </a:xfrm>
          <a:prstGeom prst="rtTriangle">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flipH="1">
            <a:off x="1690635" y="-166445"/>
            <a:ext cx="428700" cy="762000"/>
          </a:xfrm>
          <a:prstGeom prst="rtTriangle">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rot="5400000" flipH="1">
            <a:off x="714336" y="476279"/>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rot="5400000" flipH="1">
            <a:off x="714336" y="1333524"/>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5400000">
            <a:off x="-47416" y="1333524"/>
            <a:ext cx="857100" cy="762000"/>
          </a:xfrm>
          <a:prstGeom prst="triangle">
            <a:avLst>
              <a:gd name="adj" fmla="val 50000"/>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rot="5400000">
            <a:off x="1476378" y="47550"/>
            <a:ext cx="857100" cy="762000"/>
          </a:xfrm>
          <a:prstGeom prst="triangle">
            <a:avLst>
              <a:gd name="adj" fmla="val 50000"/>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5400000">
            <a:off x="1476378" y="904794"/>
            <a:ext cx="857100" cy="762000"/>
          </a:xfrm>
          <a:prstGeom prst="triangle">
            <a:avLst>
              <a:gd name="adj" fmla="val 50000"/>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rot="5400000" flipH="1">
            <a:off x="928613" y="4548000"/>
            <a:ext cx="428700" cy="762000"/>
          </a:xfrm>
          <a:prstGeom prst="rtTriangle">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rot="5400000">
            <a:off x="928613" y="-166445"/>
            <a:ext cx="428700" cy="762000"/>
          </a:xfrm>
          <a:prstGeom prst="rtTriangle">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rot="5400000">
            <a:off x="-47550" y="3476366"/>
            <a:ext cx="857100" cy="762000"/>
          </a:xfrm>
          <a:prstGeom prst="triangle">
            <a:avLst>
              <a:gd name="adj" fmla="val 50000"/>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rot="-5400000">
            <a:off x="-47416" y="2190705"/>
            <a:ext cx="857100" cy="762000"/>
          </a:xfrm>
          <a:prstGeom prst="triangle">
            <a:avLst>
              <a:gd name="adj" fmla="val 5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1476378" y="3476366"/>
            <a:ext cx="857100" cy="762000"/>
          </a:xfrm>
          <a:prstGeom prst="triangle">
            <a:avLst>
              <a:gd name="adj" fmla="val 50000"/>
            </a:avLst>
          </a:prstGeom>
          <a:solidFill>
            <a:srgbClr val="CCCCCC"/>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1476512" y="2190705"/>
            <a:ext cx="857100" cy="762000"/>
          </a:xfrm>
          <a:prstGeom prst="triangle">
            <a:avLst>
              <a:gd name="adj" fmla="val 50000"/>
            </a:avLst>
          </a:prstGeom>
          <a:solidFill>
            <a:srgbClr val="EFEFEF"/>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flipH="1">
            <a:off x="714548" y="3476366"/>
            <a:ext cx="857100" cy="762000"/>
          </a:xfrm>
          <a:prstGeom prst="triangle">
            <a:avLst>
              <a:gd name="adj" fmla="val 5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5400000">
            <a:off x="-47550" y="2619220"/>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1476512" y="3047950"/>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rot="-5400000" flipH="1">
            <a:off x="714548" y="2619220"/>
            <a:ext cx="857100" cy="762000"/>
          </a:xfrm>
          <a:prstGeom prst="triangle">
            <a:avLst>
              <a:gd name="adj" fmla="val 50000"/>
            </a:avLst>
          </a:prstGeom>
          <a:solidFill>
            <a:srgbClr val="B7B7B7"/>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flipH="1">
            <a:off x="714336" y="2190705"/>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25" name="Shape 125"/>
          <p:cNvSpPr/>
          <p:nvPr/>
        </p:nvSpPr>
        <p:spPr>
          <a:xfrm rot="5400000" flipH="1">
            <a:off x="714336" y="3047950"/>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26" name="Shape 126"/>
          <p:cNvSpPr/>
          <p:nvPr/>
        </p:nvSpPr>
        <p:spPr>
          <a:xfrm rot="-5400000">
            <a:off x="-47416" y="3047950"/>
            <a:ext cx="857100" cy="762000"/>
          </a:xfrm>
          <a:prstGeom prst="triangle">
            <a:avLst>
              <a:gd name="adj" fmla="val 50000"/>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27" name="Shape 127"/>
          <p:cNvSpPr/>
          <p:nvPr/>
        </p:nvSpPr>
        <p:spPr>
          <a:xfrm rot="5400000">
            <a:off x="1476378" y="2619220"/>
            <a:ext cx="857100" cy="762000"/>
          </a:xfrm>
          <a:prstGeom prst="triangle">
            <a:avLst>
              <a:gd name="adj" fmla="val 50000"/>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28" name="Shape 128"/>
          <p:cNvSpPr/>
          <p:nvPr/>
        </p:nvSpPr>
        <p:spPr>
          <a:xfrm rot="-5400000">
            <a:off x="-47416" y="3905326"/>
            <a:ext cx="857100" cy="762000"/>
          </a:xfrm>
          <a:prstGeom prst="triangle">
            <a:avLst>
              <a:gd name="adj" fmla="val 5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9" name="Shape 129"/>
          <p:cNvSpPr/>
          <p:nvPr/>
        </p:nvSpPr>
        <p:spPr>
          <a:xfrm rot="-5400000">
            <a:off x="1476512" y="3905326"/>
            <a:ext cx="857100" cy="762000"/>
          </a:xfrm>
          <a:prstGeom prst="triangle">
            <a:avLst>
              <a:gd name="adj" fmla="val 50000"/>
            </a:avLst>
          </a:prstGeom>
          <a:solidFill>
            <a:srgbClr val="EFEFEF"/>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rot="5400000">
            <a:off x="-47550" y="4333841"/>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31" name="Shape 131"/>
          <p:cNvSpPr/>
          <p:nvPr/>
        </p:nvSpPr>
        <p:spPr>
          <a:xfrm rot="-5400000" flipH="1">
            <a:off x="714548" y="4333841"/>
            <a:ext cx="857100" cy="762000"/>
          </a:xfrm>
          <a:prstGeom prst="triangle">
            <a:avLst>
              <a:gd name="adj" fmla="val 50000"/>
            </a:avLst>
          </a:prstGeom>
          <a:solidFill>
            <a:srgbClr val="B7B7B7"/>
          </a:solidFill>
          <a:ln>
            <a:noFill/>
          </a:ln>
        </p:spPr>
        <p:txBody>
          <a:bodyPr wrap="square" lIns="91425" tIns="91425" rIns="91425" bIns="91425" anchor="ctr" anchorCtr="0">
            <a:noAutofit/>
          </a:bodyPr>
          <a:lstStyle/>
          <a:p>
            <a:pPr lvl="0">
              <a:spcBef>
                <a:spcPts val="0"/>
              </a:spcBef>
              <a:buNone/>
            </a:pPr>
            <a:endParaRPr/>
          </a:p>
        </p:txBody>
      </p:sp>
      <p:sp>
        <p:nvSpPr>
          <p:cNvPr id="132" name="Shape 132"/>
          <p:cNvSpPr/>
          <p:nvPr/>
        </p:nvSpPr>
        <p:spPr>
          <a:xfrm rot="5400000" flipH="1">
            <a:off x="714336" y="3905326"/>
            <a:ext cx="857100" cy="762000"/>
          </a:xfrm>
          <a:prstGeom prst="triangle">
            <a:avLst>
              <a:gd name="adj" fmla="val 50000"/>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33" name="Shape 133"/>
          <p:cNvSpPr/>
          <p:nvPr/>
        </p:nvSpPr>
        <p:spPr>
          <a:xfrm rot="5400000">
            <a:off x="1476415" y="4333549"/>
            <a:ext cx="857100" cy="762000"/>
          </a:xfrm>
          <a:prstGeom prst="triangle">
            <a:avLst>
              <a:gd name="adj" fmla="val 50000"/>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34" name="Shape 134"/>
          <p:cNvSpPr txBox="1">
            <a:spLocks noGrp="1"/>
          </p:cNvSpPr>
          <p:nvPr>
            <p:ph type="title"/>
          </p:nvPr>
        </p:nvSpPr>
        <p:spPr>
          <a:xfrm>
            <a:off x="2894475" y="450971"/>
            <a:ext cx="5740800" cy="1442699"/>
          </a:xfrm>
          <a:prstGeom prst="rect">
            <a:avLst/>
          </a:prstGeom>
          <a:noFill/>
        </p:spPr>
        <p:txBody>
          <a:bodyPr wrap="square" lIns="91425" tIns="91425" rIns="91425" bIns="91425" anchor="b" anchorCtr="0"/>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135" name="Shape 135"/>
          <p:cNvSpPr txBox="1">
            <a:spLocks noGrp="1"/>
          </p:cNvSpPr>
          <p:nvPr>
            <p:ph type="body" idx="1"/>
          </p:nvPr>
        </p:nvSpPr>
        <p:spPr>
          <a:xfrm>
            <a:off x="2894475" y="1938950"/>
            <a:ext cx="5740800" cy="26490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616161"/>
              </a:buClr>
              <a:buSzPct val="100000"/>
              <a:defRPr sz="2000">
                <a:solidFill>
                  <a:srgbClr val="616161"/>
                </a:solidFill>
              </a:defRPr>
            </a:lvl1pPr>
            <a:lvl2pPr lvl="1" algn="l">
              <a:lnSpc>
                <a:spcPct val="115000"/>
              </a:lnSpc>
              <a:spcBef>
                <a:spcPts val="0"/>
              </a:spcBef>
              <a:spcAft>
                <a:spcPts val="1600"/>
              </a:spcAft>
              <a:buClr>
                <a:srgbClr val="616161"/>
              </a:buClr>
              <a:buSzPct val="100000"/>
              <a:defRPr sz="1600">
                <a:solidFill>
                  <a:srgbClr val="616161"/>
                </a:solidFill>
              </a:defRPr>
            </a:lvl2pPr>
            <a:lvl3pPr lvl="2" algn="l">
              <a:lnSpc>
                <a:spcPct val="115000"/>
              </a:lnSpc>
              <a:spcBef>
                <a:spcPts val="0"/>
              </a:spcBef>
              <a:spcAft>
                <a:spcPts val="1600"/>
              </a:spcAft>
              <a:buClr>
                <a:srgbClr val="616161"/>
              </a:buClr>
              <a:buSzPct val="100000"/>
              <a:defRPr sz="1600">
                <a:solidFill>
                  <a:srgbClr val="616161"/>
                </a:solidFill>
              </a:defRPr>
            </a:lvl3pPr>
            <a:lvl4pPr lvl="3" algn="l">
              <a:lnSpc>
                <a:spcPct val="115000"/>
              </a:lnSpc>
              <a:spcBef>
                <a:spcPts val="0"/>
              </a:spcBef>
              <a:spcAft>
                <a:spcPts val="1600"/>
              </a:spcAft>
              <a:buClr>
                <a:srgbClr val="616161"/>
              </a:buClr>
              <a:buSzPct val="100000"/>
              <a:defRPr sz="1600">
                <a:solidFill>
                  <a:srgbClr val="616161"/>
                </a:solidFill>
              </a:defRPr>
            </a:lvl4pPr>
            <a:lvl5pPr lvl="4" algn="l">
              <a:lnSpc>
                <a:spcPct val="115000"/>
              </a:lnSpc>
              <a:spcBef>
                <a:spcPts val="0"/>
              </a:spcBef>
              <a:spcAft>
                <a:spcPts val="1600"/>
              </a:spcAft>
              <a:buClr>
                <a:srgbClr val="616161"/>
              </a:buClr>
              <a:buSzPct val="100000"/>
              <a:defRPr sz="1600">
                <a:solidFill>
                  <a:srgbClr val="616161"/>
                </a:solidFill>
              </a:defRPr>
            </a:lvl5pPr>
            <a:lvl6pPr lvl="5" algn="l">
              <a:lnSpc>
                <a:spcPct val="115000"/>
              </a:lnSpc>
              <a:spcBef>
                <a:spcPts val="0"/>
              </a:spcBef>
              <a:spcAft>
                <a:spcPts val="1600"/>
              </a:spcAft>
              <a:buClr>
                <a:srgbClr val="616161"/>
              </a:buClr>
              <a:buSzPct val="100000"/>
              <a:defRPr sz="1600">
                <a:solidFill>
                  <a:srgbClr val="616161"/>
                </a:solidFill>
              </a:defRPr>
            </a:lvl6pPr>
            <a:lvl7pPr lvl="6" algn="l">
              <a:lnSpc>
                <a:spcPct val="115000"/>
              </a:lnSpc>
              <a:spcBef>
                <a:spcPts val="0"/>
              </a:spcBef>
              <a:spcAft>
                <a:spcPts val="1600"/>
              </a:spcAft>
              <a:buClr>
                <a:srgbClr val="616161"/>
              </a:buClr>
              <a:buSzPct val="100000"/>
              <a:defRPr sz="1600">
                <a:solidFill>
                  <a:srgbClr val="616161"/>
                </a:solidFill>
              </a:defRPr>
            </a:lvl7pPr>
            <a:lvl8pPr lvl="7" algn="l">
              <a:lnSpc>
                <a:spcPct val="115000"/>
              </a:lnSpc>
              <a:spcBef>
                <a:spcPts val="0"/>
              </a:spcBef>
              <a:spcAft>
                <a:spcPts val="1600"/>
              </a:spcAft>
              <a:buClr>
                <a:srgbClr val="616161"/>
              </a:buClr>
              <a:buSzPct val="100000"/>
              <a:defRPr sz="1600">
                <a:solidFill>
                  <a:srgbClr val="616161"/>
                </a:solidFill>
              </a:defRPr>
            </a:lvl8pPr>
            <a:lvl9pPr lvl="8" algn="l">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136" name="Shape 136"/>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3">
    <p:spTree>
      <p:nvGrpSpPr>
        <p:cNvPr id="1" name="Shape 137"/>
        <p:cNvGrpSpPr/>
        <p:nvPr/>
      </p:nvGrpSpPr>
      <p:grpSpPr>
        <a:xfrm>
          <a:off x="0" y="0"/>
          <a:ext cx="0" cy="0"/>
          <a:chOff x="0" y="0"/>
          <a:chExt cx="0" cy="0"/>
        </a:xfrm>
      </p:grpSpPr>
      <p:sp>
        <p:nvSpPr>
          <p:cNvPr id="138" name="Shape 138"/>
          <p:cNvSpPr/>
          <p:nvPr/>
        </p:nvSpPr>
        <p:spPr>
          <a:xfrm>
            <a:off x="0" y="0"/>
            <a:ext cx="9144000" cy="5143500"/>
          </a:xfrm>
          <a:prstGeom prst="rect">
            <a:avLst/>
          </a:prstGeom>
          <a:solidFill>
            <a:srgbClr val="EFEFEF"/>
          </a:solidFill>
          <a:ln>
            <a:noFill/>
          </a:ln>
        </p:spPr>
        <p:txBody>
          <a:bodyPr wrap="square" lIns="91425" tIns="91425" rIns="91425" bIns="91425" anchor="ctr" anchorCtr="0">
            <a:noAutofit/>
          </a:bodyPr>
          <a:lstStyle/>
          <a:p>
            <a:pPr lvl="0">
              <a:spcBef>
                <a:spcPts val="0"/>
              </a:spcBef>
              <a:buNone/>
            </a:pPr>
            <a:endParaRPr/>
          </a:p>
        </p:txBody>
      </p:sp>
      <p:sp>
        <p:nvSpPr>
          <p:cNvPr id="139" name="Shape 139"/>
          <p:cNvSpPr/>
          <p:nvPr/>
        </p:nvSpPr>
        <p:spPr>
          <a:xfrm>
            <a:off x="3341300" y="314875"/>
            <a:ext cx="5486400" cy="45132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40" name="Shape 140"/>
          <p:cNvSpPr/>
          <p:nvPr/>
        </p:nvSpPr>
        <p:spPr>
          <a:xfrm>
            <a:off x="0" y="0"/>
            <a:ext cx="3048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41" name="Shape 141"/>
          <p:cNvSpPr/>
          <p:nvPr/>
        </p:nvSpPr>
        <p:spPr>
          <a:xfrm>
            <a:off x="3341300" y="314875"/>
            <a:ext cx="5486400" cy="1134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42" name="Shape 142"/>
          <p:cNvSpPr txBox="1">
            <a:spLocks noGrp="1"/>
          </p:cNvSpPr>
          <p:nvPr>
            <p:ph type="title"/>
          </p:nvPr>
        </p:nvSpPr>
        <p:spPr>
          <a:xfrm>
            <a:off x="348300" y="428200"/>
            <a:ext cx="2351400" cy="4399800"/>
          </a:xfrm>
          <a:prstGeom prst="rect">
            <a:avLst/>
          </a:prstGeom>
          <a:noFill/>
        </p:spPr>
        <p:txBody>
          <a:bodyPr wrap="square" lIns="91425" tIns="91425" rIns="91425" bIns="91425" anchor="t" anchorCtr="0"/>
          <a:lstStyle>
            <a:lvl1pPr lvl="0" algn="l">
              <a:lnSpc>
                <a:spcPct val="100000"/>
              </a:lnSpc>
              <a:spcBef>
                <a:spcPts val="0"/>
              </a:spcBef>
              <a:spcAft>
                <a:spcPts val="0"/>
              </a:spcAft>
              <a:buClr>
                <a:srgbClr val="FFFFFF"/>
              </a:buClr>
              <a:buSzPct val="100000"/>
              <a:buNone/>
              <a:defRPr sz="2800" b="1">
                <a:solidFill>
                  <a:srgbClr val="FFFFFF"/>
                </a:solidFill>
              </a:defRPr>
            </a:lvl1pPr>
            <a:lvl2pPr lvl="1" algn="l">
              <a:lnSpc>
                <a:spcPct val="100000"/>
              </a:lnSpc>
              <a:spcBef>
                <a:spcPts val="0"/>
              </a:spcBef>
              <a:spcAft>
                <a:spcPts val="0"/>
              </a:spcAft>
              <a:buClr>
                <a:srgbClr val="FFFFFF"/>
              </a:buClr>
              <a:buSzPct val="100000"/>
              <a:buNone/>
              <a:defRPr sz="2800" b="1">
                <a:solidFill>
                  <a:srgbClr val="FFFFFF"/>
                </a:solidFill>
              </a:defRPr>
            </a:lvl2pPr>
            <a:lvl3pPr lvl="2" algn="l">
              <a:lnSpc>
                <a:spcPct val="100000"/>
              </a:lnSpc>
              <a:spcBef>
                <a:spcPts val="0"/>
              </a:spcBef>
              <a:spcAft>
                <a:spcPts val="0"/>
              </a:spcAft>
              <a:buClr>
                <a:srgbClr val="FFFFFF"/>
              </a:buClr>
              <a:buSzPct val="100000"/>
              <a:buNone/>
              <a:defRPr sz="2800" b="1">
                <a:solidFill>
                  <a:srgbClr val="FFFFFF"/>
                </a:solidFill>
              </a:defRPr>
            </a:lvl3pPr>
            <a:lvl4pPr lvl="3" algn="l">
              <a:lnSpc>
                <a:spcPct val="100000"/>
              </a:lnSpc>
              <a:spcBef>
                <a:spcPts val="0"/>
              </a:spcBef>
              <a:spcAft>
                <a:spcPts val="0"/>
              </a:spcAft>
              <a:buClr>
                <a:srgbClr val="FFFFFF"/>
              </a:buClr>
              <a:buSzPct val="100000"/>
              <a:buNone/>
              <a:defRPr sz="2800" b="1">
                <a:solidFill>
                  <a:srgbClr val="FFFFFF"/>
                </a:solidFill>
              </a:defRPr>
            </a:lvl4pPr>
            <a:lvl5pPr lvl="4" algn="l">
              <a:lnSpc>
                <a:spcPct val="100000"/>
              </a:lnSpc>
              <a:spcBef>
                <a:spcPts val="0"/>
              </a:spcBef>
              <a:spcAft>
                <a:spcPts val="0"/>
              </a:spcAft>
              <a:buClr>
                <a:srgbClr val="FFFFFF"/>
              </a:buClr>
              <a:buSzPct val="100000"/>
              <a:buNone/>
              <a:defRPr sz="2800" b="1">
                <a:solidFill>
                  <a:srgbClr val="FFFFFF"/>
                </a:solidFill>
              </a:defRPr>
            </a:lvl5pPr>
            <a:lvl6pPr lvl="5" algn="l">
              <a:lnSpc>
                <a:spcPct val="100000"/>
              </a:lnSpc>
              <a:spcBef>
                <a:spcPts val="0"/>
              </a:spcBef>
              <a:spcAft>
                <a:spcPts val="0"/>
              </a:spcAft>
              <a:buClr>
                <a:srgbClr val="FFFFFF"/>
              </a:buClr>
              <a:buSzPct val="100000"/>
              <a:buNone/>
              <a:defRPr sz="2800" b="1">
                <a:solidFill>
                  <a:srgbClr val="FFFFFF"/>
                </a:solidFill>
              </a:defRPr>
            </a:lvl6pPr>
            <a:lvl7pPr lvl="6" algn="l">
              <a:lnSpc>
                <a:spcPct val="100000"/>
              </a:lnSpc>
              <a:spcBef>
                <a:spcPts val="0"/>
              </a:spcBef>
              <a:spcAft>
                <a:spcPts val="0"/>
              </a:spcAft>
              <a:buClr>
                <a:srgbClr val="FFFFFF"/>
              </a:buClr>
              <a:buSzPct val="100000"/>
              <a:buNone/>
              <a:defRPr sz="2800" b="1">
                <a:solidFill>
                  <a:srgbClr val="FFFFFF"/>
                </a:solidFill>
              </a:defRPr>
            </a:lvl7pPr>
            <a:lvl8pPr lvl="7" algn="l">
              <a:lnSpc>
                <a:spcPct val="100000"/>
              </a:lnSpc>
              <a:spcBef>
                <a:spcPts val="0"/>
              </a:spcBef>
              <a:spcAft>
                <a:spcPts val="0"/>
              </a:spcAft>
              <a:buClr>
                <a:srgbClr val="FFFFFF"/>
              </a:buClr>
              <a:buSzPct val="100000"/>
              <a:buNone/>
              <a:defRPr sz="2800" b="1">
                <a:solidFill>
                  <a:srgbClr val="FFFFFF"/>
                </a:solidFill>
              </a:defRPr>
            </a:lvl8pPr>
            <a:lvl9pPr lvl="8" algn="l">
              <a:lnSpc>
                <a:spcPct val="100000"/>
              </a:lnSpc>
              <a:spcBef>
                <a:spcPts val="0"/>
              </a:spcBef>
              <a:spcAft>
                <a:spcPts val="0"/>
              </a:spcAft>
              <a:buClr>
                <a:srgbClr val="FFFFFF"/>
              </a:buClr>
              <a:buSzPct val="100000"/>
              <a:buNone/>
              <a:defRPr sz="2800" b="1">
                <a:solidFill>
                  <a:srgbClr val="FFFFFF"/>
                </a:solidFill>
              </a:defRPr>
            </a:lvl9pPr>
          </a:lstStyle>
          <a:p>
            <a:endParaRPr/>
          </a:p>
        </p:txBody>
      </p:sp>
      <p:sp>
        <p:nvSpPr>
          <p:cNvPr id="143" name="Shape 143"/>
          <p:cNvSpPr txBox="1">
            <a:spLocks noGrp="1"/>
          </p:cNvSpPr>
          <p:nvPr>
            <p:ph type="body" idx="1"/>
          </p:nvPr>
        </p:nvSpPr>
        <p:spPr>
          <a:xfrm>
            <a:off x="3539325" y="593900"/>
            <a:ext cx="5090400" cy="40116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666666"/>
              </a:buClr>
              <a:buSzPct val="100000"/>
              <a:defRPr sz="1400">
                <a:solidFill>
                  <a:srgbClr val="666666"/>
                </a:solidFill>
              </a:defRPr>
            </a:lvl1pPr>
            <a:lvl2pPr lvl="1" algn="l">
              <a:lnSpc>
                <a:spcPct val="115000"/>
              </a:lnSpc>
              <a:spcBef>
                <a:spcPts val="0"/>
              </a:spcBef>
              <a:spcAft>
                <a:spcPts val="1600"/>
              </a:spcAft>
              <a:buClr>
                <a:srgbClr val="666666"/>
              </a:buClr>
              <a:buSzPct val="100000"/>
              <a:defRPr sz="1200">
                <a:solidFill>
                  <a:srgbClr val="666666"/>
                </a:solidFill>
              </a:defRPr>
            </a:lvl2pPr>
            <a:lvl3pPr lvl="2" algn="l">
              <a:lnSpc>
                <a:spcPct val="115000"/>
              </a:lnSpc>
              <a:spcBef>
                <a:spcPts val="0"/>
              </a:spcBef>
              <a:spcAft>
                <a:spcPts val="1600"/>
              </a:spcAft>
              <a:buClr>
                <a:srgbClr val="666666"/>
              </a:buClr>
              <a:buSzPct val="100000"/>
              <a:defRPr sz="1200">
                <a:solidFill>
                  <a:srgbClr val="666666"/>
                </a:solidFill>
              </a:defRPr>
            </a:lvl3pPr>
            <a:lvl4pPr lvl="3" algn="l">
              <a:lnSpc>
                <a:spcPct val="115000"/>
              </a:lnSpc>
              <a:spcBef>
                <a:spcPts val="0"/>
              </a:spcBef>
              <a:spcAft>
                <a:spcPts val="1600"/>
              </a:spcAft>
              <a:buClr>
                <a:srgbClr val="666666"/>
              </a:buClr>
              <a:buSzPct val="100000"/>
              <a:defRPr sz="1200">
                <a:solidFill>
                  <a:srgbClr val="666666"/>
                </a:solidFill>
              </a:defRPr>
            </a:lvl4pPr>
            <a:lvl5pPr lvl="4" algn="l">
              <a:lnSpc>
                <a:spcPct val="115000"/>
              </a:lnSpc>
              <a:spcBef>
                <a:spcPts val="0"/>
              </a:spcBef>
              <a:spcAft>
                <a:spcPts val="1600"/>
              </a:spcAft>
              <a:buClr>
                <a:srgbClr val="666666"/>
              </a:buClr>
              <a:buSzPct val="100000"/>
              <a:defRPr sz="1200">
                <a:solidFill>
                  <a:srgbClr val="666666"/>
                </a:solidFill>
              </a:defRPr>
            </a:lvl5pPr>
            <a:lvl6pPr lvl="5" algn="l">
              <a:lnSpc>
                <a:spcPct val="115000"/>
              </a:lnSpc>
              <a:spcBef>
                <a:spcPts val="0"/>
              </a:spcBef>
              <a:spcAft>
                <a:spcPts val="1600"/>
              </a:spcAft>
              <a:buClr>
                <a:srgbClr val="666666"/>
              </a:buClr>
              <a:buSzPct val="100000"/>
              <a:defRPr sz="1200">
                <a:solidFill>
                  <a:srgbClr val="666666"/>
                </a:solidFill>
              </a:defRPr>
            </a:lvl6pPr>
            <a:lvl7pPr lvl="6" algn="l">
              <a:lnSpc>
                <a:spcPct val="115000"/>
              </a:lnSpc>
              <a:spcBef>
                <a:spcPts val="0"/>
              </a:spcBef>
              <a:spcAft>
                <a:spcPts val="1600"/>
              </a:spcAft>
              <a:buClr>
                <a:srgbClr val="666666"/>
              </a:buClr>
              <a:buSzPct val="100000"/>
              <a:defRPr sz="1200">
                <a:solidFill>
                  <a:srgbClr val="666666"/>
                </a:solidFill>
              </a:defRPr>
            </a:lvl7pPr>
            <a:lvl8pPr lvl="7" algn="l">
              <a:lnSpc>
                <a:spcPct val="115000"/>
              </a:lnSpc>
              <a:spcBef>
                <a:spcPts val="0"/>
              </a:spcBef>
              <a:spcAft>
                <a:spcPts val="1600"/>
              </a:spcAft>
              <a:buClr>
                <a:srgbClr val="666666"/>
              </a:buClr>
              <a:buSzPct val="100000"/>
              <a:defRPr sz="1200">
                <a:solidFill>
                  <a:srgbClr val="666666"/>
                </a:solidFill>
              </a:defRPr>
            </a:lvl8pPr>
            <a:lvl9pPr lvl="8" algn="l">
              <a:lnSpc>
                <a:spcPct val="115000"/>
              </a:lnSpc>
              <a:spcBef>
                <a:spcPts val="0"/>
              </a:spcBef>
              <a:spcAft>
                <a:spcPts val="1600"/>
              </a:spcAft>
              <a:buClr>
                <a:srgbClr val="666666"/>
              </a:buClr>
              <a:buSzPct val="100000"/>
              <a:defRPr sz="1200">
                <a:solidFill>
                  <a:srgbClr val="666666"/>
                </a:solidFill>
              </a:defRPr>
            </a:lvl9pPr>
          </a:lstStyle>
          <a:p>
            <a:endParaRPr/>
          </a:p>
        </p:txBody>
      </p:sp>
      <p:sp>
        <p:nvSpPr>
          <p:cNvPr id="144" name="Shape 144"/>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66666"/>
                </a:solidFill>
              </a:rPr>
              <a:t>‹#›</a:t>
            </a:fld>
            <a:endParaRPr lang="en" sz="1000">
              <a:solidFill>
                <a:srgbClr val="66666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5">
    <p:bg>
      <p:bgPr>
        <a:solidFill>
          <a:srgbClr val="FFFFFF"/>
        </a:solidFill>
        <a:effectLst/>
      </p:bgPr>
    </p:bg>
    <p:spTree>
      <p:nvGrpSpPr>
        <p:cNvPr id="1" name="Shape 145"/>
        <p:cNvGrpSpPr/>
        <p:nvPr/>
      </p:nvGrpSpPr>
      <p:grpSpPr>
        <a:xfrm>
          <a:off x="0" y="0"/>
          <a:ext cx="0" cy="0"/>
          <a:chOff x="0" y="0"/>
          <a:chExt cx="0" cy="0"/>
        </a:xfrm>
      </p:grpSpPr>
      <p:sp>
        <p:nvSpPr>
          <p:cNvPr id="146" name="Shape 146"/>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a:off x="4574400" y="0"/>
            <a:ext cx="4569600" cy="5143500"/>
          </a:xfrm>
          <a:prstGeom prst="rect">
            <a:avLst/>
          </a:prstGeom>
          <a:solidFill>
            <a:srgbClr val="EEEEEE"/>
          </a:solidFill>
          <a:ln>
            <a:noFill/>
          </a:ln>
        </p:spPr>
        <p:txBody>
          <a:bodyPr wrap="square" lIns="91425" tIns="91425" rIns="91425" bIns="91425" anchor="ctr" anchorCtr="0">
            <a:noAutofit/>
          </a:bodyPr>
          <a:lstStyle/>
          <a:p>
            <a:pPr lvl="0">
              <a:spcBef>
                <a:spcPts val="0"/>
              </a:spcBef>
              <a:buNone/>
            </a:pPr>
            <a:endParaRPr/>
          </a:p>
        </p:txBody>
      </p:sp>
      <p:sp>
        <p:nvSpPr>
          <p:cNvPr id="148" name="Shape 148"/>
          <p:cNvSpPr/>
          <p:nvPr/>
        </p:nvSpPr>
        <p:spPr>
          <a:xfrm>
            <a:off x="4844699" y="1040700"/>
            <a:ext cx="4031700" cy="3062100"/>
          </a:xfrm>
          <a:prstGeom prst="rect">
            <a:avLst/>
          </a:prstGeom>
          <a:solidFill>
            <a:srgbClr val="11294A"/>
          </a:solidFill>
          <a:ln w="9525" cap="flat" cmpd="sng">
            <a:solidFill>
              <a:srgbClr val="BDBDBD"/>
            </a:solidFill>
            <a:prstDash val="solid"/>
            <a:miter lim="8000"/>
            <a:headEnd type="none" w="med" len="med"/>
            <a:tailEnd type="none" w="med" len="med"/>
          </a:ln>
          <a:effectLst>
            <a:outerShdw blurRad="50799" dist="38100" dir="5400000" algn="t" rotWithShape="0">
              <a:srgbClr val="000000">
                <a:alpha val="29800"/>
              </a:srgbClr>
            </a:outerShdw>
          </a:effectLst>
        </p:spPr>
        <p:txBody>
          <a:bodyPr wrap="square" lIns="91425" tIns="45700" rIns="91425" bIns="45700" anchor="ctr" anchorCtr="0">
            <a:noAutofit/>
          </a:bodyPr>
          <a:lstStyle/>
          <a:p>
            <a:pPr lvl="0">
              <a:spcBef>
                <a:spcPts val="0"/>
              </a:spcBef>
              <a:buNone/>
            </a:pPr>
            <a:endParaRPr/>
          </a:p>
        </p:txBody>
      </p:sp>
      <p:sp>
        <p:nvSpPr>
          <p:cNvPr id="149" name="Shape 149"/>
          <p:cNvSpPr txBox="1">
            <a:spLocks noGrp="1"/>
          </p:cNvSpPr>
          <p:nvPr>
            <p:ph type="title"/>
          </p:nvPr>
        </p:nvSpPr>
        <p:spPr>
          <a:xfrm>
            <a:off x="291875" y="406900"/>
            <a:ext cx="3978000" cy="1388700"/>
          </a:xfrm>
          <a:prstGeom prst="rect">
            <a:avLst/>
          </a:prstGeom>
          <a:noFill/>
        </p:spPr>
        <p:txBody>
          <a:bodyPr wrap="square" lIns="91425" tIns="91425" rIns="91425" bIns="91425" anchor="b" anchorCtr="0"/>
          <a:lstStyle>
            <a:lvl1pPr lvl="0" algn="l">
              <a:lnSpc>
                <a:spcPct val="100000"/>
              </a:lnSpc>
              <a:spcBef>
                <a:spcPts val="0"/>
              </a:spcBef>
              <a:spcAft>
                <a:spcPts val="0"/>
              </a:spcAft>
              <a:buClr>
                <a:schemeClr val="dk1"/>
              </a:buClr>
              <a:buSzPct val="100000"/>
              <a:buNone/>
              <a:defRPr sz="3000" b="1">
                <a:solidFill>
                  <a:srgbClr val="11294A"/>
                </a:solidFill>
              </a:defRPr>
            </a:lvl1pPr>
            <a:lvl2pPr lvl="1" algn="l">
              <a:lnSpc>
                <a:spcPct val="100000"/>
              </a:lnSpc>
              <a:spcBef>
                <a:spcPts val="0"/>
              </a:spcBef>
              <a:spcAft>
                <a:spcPts val="0"/>
              </a:spcAft>
              <a:buClr>
                <a:schemeClr val="dk1"/>
              </a:buClr>
              <a:buSzPct val="100000"/>
              <a:buNone/>
              <a:defRPr sz="3000" b="1">
                <a:solidFill>
                  <a:srgbClr val="11294A"/>
                </a:solidFill>
              </a:defRPr>
            </a:lvl2pPr>
            <a:lvl3pPr lvl="2" algn="l">
              <a:lnSpc>
                <a:spcPct val="100000"/>
              </a:lnSpc>
              <a:spcBef>
                <a:spcPts val="0"/>
              </a:spcBef>
              <a:spcAft>
                <a:spcPts val="0"/>
              </a:spcAft>
              <a:buClr>
                <a:schemeClr val="dk1"/>
              </a:buClr>
              <a:buSzPct val="100000"/>
              <a:buNone/>
              <a:defRPr sz="3000" b="1">
                <a:solidFill>
                  <a:srgbClr val="11294A"/>
                </a:solidFill>
              </a:defRPr>
            </a:lvl3pPr>
            <a:lvl4pPr lvl="3" algn="l">
              <a:lnSpc>
                <a:spcPct val="100000"/>
              </a:lnSpc>
              <a:spcBef>
                <a:spcPts val="0"/>
              </a:spcBef>
              <a:spcAft>
                <a:spcPts val="0"/>
              </a:spcAft>
              <a:buClr>
                <a:schemeClr val="dk1"/>
              </a:buClr>
              <a:buSzPct val="100000"/>
              <a:buNone/>
              <a:defRPr sz="3000" b="1">
                <a:solidFill>
                  <a:srgbClr val="11294A"/>
                </a:solidFill>
              </a:defRPr>
            </a:lvl4pPr>
            <a:lvl5pPr lvl="4" algn="l">
              <a:lnSpc>
                <a:spcPct val="100000"/>
              </a:lnSpc>
              <a:spcBef>
                <a:spcPts val="0"/>
              </a:spcBef>
              <a:spcAft>
                <a:spcPts val="0"/>
              </a:spcAft>
              <a:buClr>
                <a:schemeClr val="dk1"/>
              </a:buClr>
              <a:buSzPct val="100000"/>
              <a:buNone/>
              <a:defRPr sz="3000" b="1">
                <a:solidFill>
                  <a:srgbClr val="11294A"/>
                </a:solidFill>
              </a:defRPr>
            </a:lvl5pPr>
            <a:lvl6pPr lvl="5" algn="l">
              <a:lnSpc>
                <a:spcPct val="100000"/>
              </a:lnSpc>
              <a:spcBef>
                <a:spcPts val="0"/>
              </a:spcBef>
              <a:spcAft>
                <a:spcPts val="0"/>
              </a:spcAft>
              <a:buClr>
                <a:schemeClr val="dk1"/>
              </a:buClr>
              <a:buSzPct val="100000"/>
              <a:buNone/>
              <a:defRPr sz="3000" b="1">
                <a:solidFill>
                  <a:srgbClr val="11294A"/>
                </a:solidFill>
              </a:defRPr>
            </a:lvl6pPr>
            <a:lvl7pPr lvl="6" algn="l">
              <a:lnSpc>
                <a:spcPct val="100000"/>
              </a:lnSpc>
              <a:spcBef>
                <a:spcPts val="0"/>
              </a:spcBef>
              <a:spcAft>
                <a:spcPts val="0"/>
              </a:spcAft>
              <a:buClr>
                <a:schemeClr val="dk1"/>
              </a:buClr>
              <a:buSzPct val="100000"/>
              <a:buNone/>
              <a:defRPr sz="3000" b="1">
                <a:solidFill>
                  <a:srgbClr val="11294A"/>
                </a:solidFill>
              </a:defRPr>
            </a:lvl7pPr>
            <a:lvl8pPr lvl="7" algn="l">
              <a:lnSpc>
                <a:spcPct val="100000"/>
              </a:lnSpc>
              <a:spcBef>
                <a:spcPts val="0"/>
              </a:spcBef>
              <a:spcAft>
                <a:spcPts val="0"/>
              </a:spcAft>
              <a:buClr>
                <a:schemeClr val="dk1"/>
              </a:buClr>
              <a:buSzPct val="100000"/>
              <a:buNone/>
              <a:defRPr sz="3000" b="1">
                <a:solidFill>
                  <a:srgbClr val="11294A"/>
                </a:solidFill>
              </a:defRPr>
            </a:lvl8pPr>
            <a:lvl9pPr lvl="8" algn="l">
              <a:lnSpc>
                <a:spcPct val="100000"/>
              </a:lnSpc>
              <a:spcBef>
                <a:spcPts val="0"/>
              </a:spcBef>
              <a:spcAft>
                <a:spcPts val="0"/>
              </a:spcAft>
              <a:buClr>
                <a:schemeClr val="dk1"/>
              </a:buClr>
              <a:buSzPct val="100000"/>
              <a:buNone/>
              <a:defRPr sz="3000" b="1">
                <a:solidFill>
                  <a:srgbClr val="11294A"/>
                </a:solidFill>
              </a:defRPr>
            </a:lvl9pPr>
          </a:lstStyle>
          <a:p>
            <a:endParaRPr/>
          </a:p>
        </p:txBody>
      </p:sp>
      <p:sp>
        <p:nvSpPr>
          <p:cNvPr id="150" name="Shape 150"/>
          <p:cNvSpPr txBox="1">
            <a:spLocks noGrp="1"/>
          </p:cNvSpPr>
          <p:nvPr>
            <p:ph type="body" idx="1"/>
          </p:nvPr>
        </p:nvSpPr>
        <p:spPr>
          <a:xfrm>
            <a:off x="291950" y="1854950"/>
            <a:ext cx="3978000" cy="25770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51" name="Shape 151"/>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6">
    <p:bg>
      <p:bgPr>
        <a:solidFill>
          <a:srgbClr val="FFFFFF"/>
        </a:solidFill>
        <a:effectLst/>
      </p:bgPr>
    </p:bg>
    <p:spTree>
      <p:nvGrpSpPr>
        <p:cNvPr id="1" name="Shape 152"/>
        <p:cNvGrpSpPr/>
        <p:nvPr/>
      </p:nvGrpSpPr>
      <p:grpSpPr>
        <a:xfrm>
          <a:off x="0" y="0"/>
          <a:ext cx="0" cy="0"/>
          <a:chOff x="0" y="0"/>
          <a:chExt cx="0" cy="0"/>
        </a:xfrm>
      </p:grpSpPr>
      <p:sp>
        <p:nvSpPr>
          <p:cNvPr id="153" name="Shape 153"/>
          <p:cNvSpPr/>
          <p:nvPr/>
        </p:nvSpPr>
        <p:spPr>
          <a:xfrm>
            <a:off x="3047650" y="0"/>
            <a:ext cx="60963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54" name="Shape 154"/>
          <p:cNvSpPr/>
          <p:nvPr/>
        </p:nvSpPr>
        <p:spPr>
          <a:xfrm>
            <a:off x="0" y="0"/>
            <a:ext cx="91440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grpSp>
        <p:nvGrpSpPr>
          <p:cNvPr id="155" name="Shape 155"/>
          <p:cNvGrpSpPr/>
          <p:nvPr/>
        </p:nvGrpSpPr>
        <p:grpSpPr>
          <a:xfrm>
            <a:off x="2" y="4713898"/>
            <a:ext cx="3047923" cy="429600"/>
            <a:chOff x="-72" y="4713898"/>
            <a:chExt cx="3047923" cy="429600"/>
          </a:xfrm>
        </p:grpSpPr>
        <p:sp>
          <p:nvSpPr>
            <p:cNvPr id="156" name="Shape 156"/>
            <p:cNvSpPr/>
            <p:nvPr/>
          </p:nvSpPr>
          <p:spPr>
            <a:xfrm rot="-5400000">
              <a:off x="2452050" y="4547698"/>
              <a:ext cx="429600" cy="762000"/>
            </a:xfrm>
            <a:prstGeom prst="rtTriangle">
              <a:avLst/>
            </a:prstGeom>
            <a:solidFill>
              <a:srgbClr val="EFEFEF"/>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rot="-5400000">
              <a:off x="928118" y="4547698"/>
              <a:ext cx="429600" cy="762000"/>
            </a:xfrm>
            <a:prstGeom prst="rtTriangle">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rot="5400000" flipH="1">
              <a:off x="1689952" y="4547698"/>
              <a:ext cx="429600" cy="762000"/>
            </a:xfrm>
            <a:prstGeom prst="rtTriangle">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sp>
          <p:nvSpPr>
            <p:cNvPr id="159" name="Shape 159"/>
            <p:cNvSpPr/>
            <p:nvPr/>
          </p:nvSpPr>
          <p:spPr>
            <a:xfrm rot="5400000" flipH="1">
              <a:off x="166127" y="4547698"/>
              <a:ext cx="429600" cy="762000"/>
            </a:xfrm>
            <a:prstGeom prst="rtTriangle">
              <a:avLst/>
            </a:prstGeom>
            <a:solidFill>
              <a:srgbClr val="F3F3F3"/>
            </a:solidFill>
            <a:ln>
              <a:noFill/>
            </a:ln>
          </p:spPr>
          <p:txBody>
            <a:bodyPr wrap="square" lIns="91425" tIns="91425" rIns="91425" bIns="91425" anchor="ctr" anchorCtr="0">
              <a:noAutofit/>
            </a:bodyPr>
            <a:lstStyle/>
            <a:p>
              <a:pPr lvl="0">
                <a:spcBef>
                  <a:spcPts val="0"/>
                </a:spcBef>
                <a:buNone/>
              </a:pPr>
              <a:endParaRPr/>
            </a:p>
          </p:txBody>
        </p:sp>
      </p:grpSp>
      <p:sp>
        <p:nvSpPr>
          <p:cNvPr id="160" name="Shape 160"/>
          <p:cNvSpPr txBox="1">
            <a:spLocks noGrp="1"/>
          </p:cNvSpPr>
          <p:nvPr>
            <p:ph type="title"/>
          </p:nvPr>
        </p:nvSpPr>
        <p:spPr>
          <a:xfrm>
            <a:off x="185350" y="679625"/>
            <a:ext cx="2683200" cy="1042500"/>
          </a:xfrm>
          <a:prstGeom prst="rect">
            <a:avLst/>
          </a:prstGeom>
          <a:noFill/>
        </p:spPr>
        <p:txBody>
          <a:bodyPr wrap="square" lIns="91425" tIns="91425" rIns="91425" bIns="91425" anchor="b" anchorCtr="0"/>
          <a:lstStyle>
            <a:lvl1pPr lvl="0" algn="l">
              <a:lnSpc>
                <a:spcPct val="100000"/>
              </a:lnSpc>
              <a:spcBef>
                <a:spcPts val="0"/>
              </a:spcBef>
              <a:spcAft>
                <a:spcPts val="0"/>
              </a:spcAft>
              <a:buNone/>
              <a:defRPr sz="2400" b="1">
                <a:solidFill>
                  <a:srgbClr val="212121"/>
                </a:solidFill>
              </a:defRPr>
            </a:lvl1pPr>
            <a:lvl2pPr lvl="1" algn="l">
              <a:lnSpc>
                <a:spcPct val="100000"/>
              </a:lnSpc>
              <a:spcBef>
                <a:spcPts val="0"/>
              </a:spcBef>
              <a:spcAft>
                <a:spcPts val="0"/>
              </a:spcAft>
              <a:buNone/>
              <a:defRPr sz="2400" b="1">
                <a:solidFill>
                  <a:srgbClr val="212121"/>
                </a:solidFill>
              </a:defRPr>
            </a:lvl2pPr>
            <a:lvl3pPr lvl="2" algn="l">
              <a:lnSpc>
                <a:spcPct val="100000"/>
              </a:lnSpc>
              <a:spcBef>
                <a:spcPts val="0"/>
              </a:spcBef>
              <a:spcAft>
                <a:spcPts val="0"/>
              </a:spcAft>
              <a:buNone/>
              <a:defRPr sz="2400" b="1">
                <a:solidFill>
                  <a:srgbClr val="212121"/>
                </a:solidFill>
              </a:defRPr>
            </a:lvl3pPr>
            <a:lvl4pPr lvl="3" algn="l">
              <a:lnSpc>
                <a:spcPct val="100000"/>
              </a:lnSpc>
              <a:spcBef>
                <a:spcPts val="0"/>
              </a:spcBef>
              <a:spcAft>
                <a:spcPts val="0"/>
              </a:spcAft>
              <a:buNone/>
              <a:defRPr sz="2400" b="1">
                <a:solidFill>
                  <a:srgbClr val="212121"/>
                </a:solidFill>
              </a:defRPr>
            </a:lvl4pPr>
            <a:lvl5pPr lvl="4" algn="l">
              <a:lnSpc>
                <a:spcPct val="100000"/>
              </a:lnSpc>
              <a:spcBef>
                <a:spcPts val="0"/>
              </a:spcBef>
              <a:spcAft>
                <a:spcPts val="0"/>
              </a:spcAft>
              <a:buNone/>
              <a:defRPr sz="2400" b="1">
                <a:solidFill>
                  <a:srgbClr val="212121"/>
                </a:solidFill>
              </a:defRPr>
            </a:lvl5pPr>
            <a:lvl6pPr lvl="5" algn="l">
              <a:lnSpc>
                <a:spcPct val="100000"/>
              </a:lnSpc>
              <a:spcBef>
                <a:spcPts val="0"/>
              </a:spcBef>
              <a:spcAft>
                <a:spcPts val="0"/>
              </a:spcAft>
              <a:buNone/>
              <a:defRPr sz="2400" b="1">
                <a:solidFill>
                  <a:srgbClr val="212121"/>
                </a:solidFill>
              </a:defRPr>
            </a:lvl6pPr>
            <a:lvl7pPr lvl="6" algn="l">
              <a:lnSpc>
                <a:spcPct val="100000"/>
              </a:lnSpc>
              <a:spcBef>
                <a:spcPts val="0"/>
              </a:spcBef>
              <a:spcAft>
                <a:spcPts val="0"/>
              </a:spcAft>
              <a:buNone/>
              <a:defRPr sz="2400" b="1">
                <a:solidFill>
                  <a:srgbClr val="212121"/>
                </a:solidFill>
              </a:defRPr>
            </a:lvl7pPr>
            <a:lvl8pPr lvl="7" algn="l">
              <a:lnSpc>
                <a:spcPct val="100000"/>
              </a:lnSpc>
              <a:spcBef>
                <a:spcPts val="0"/>
              </a:spcBef>
              <a:spcAft>
                <a:spcPts val="0"/>
              </a:spcAft>
              <a:buNone/>
              <a:defRPr sz="2400" b="1">
                <a:solidFill>
                  <a:srgbClr val="212121"/>
                </a:solidFill>
              </a:defRPr>
            </a:lvl8pPr>
            <a:lvl9pPr lvl="8" algn="l">
              <a:lnSpc>
                <a:spcPct val="100000"/>
              </a:lnSpc>
              <a:spcBef>
                <a:spcPts val="0"/>
              </a:spcBef>
              <a:spcAft>
                <a:spcPts val="0"/>
              </a:spcAft>
              <a:buNone/>
              <a:defRPr sz="2400" b="1">
                <a:solidFill>
                  <a:srgbClr val="212121"/>
                </a:solidFill>
              </a:defRPr>
            </a:lvl9pPr>
          </a:lstStyle>
          <a:p>
            <a:endParaRPr/>
          </a:p>
        </p:txBody>
      </p:sp>
      <p:sp>
        <p:nvSpPr>
          <p:cNvPr id="161" name="Shape 161"/>
          <p:cNvSpPr txBox="1">
            <a:spLocks noGrp="1"/>
          </p:cNvSpPr>
          <p:nvPr>
            <p:ph type="body" idx="1"/>
          </p:nvPr>
        </p:nvSpPr>
        <p:spPr>
          <a:xfrm>
            <a:off x="185350" y="1798300"/>
            <a:ext cx="2683200" cy="25401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616161"/>
              </a:buClr>
              <a:buSzPct val="100000"/>
              <a:defRPr sz="1600">
                <a:solidFill>
                  <a:srgbClr val="616161"/>
                </a:solidFill>
              </a:defRPr>
            </a:lvl1pPr>
            <a:lvl2pPr lvl="1" algn="l">
              <a:lnSpc>
                <a:spcPct val="115000"/>
              </a:lnSpc>
              <a:spcBef>
                <a:spcPts val="0"/>
              </a:spcBef>
              <a:spcAft>
                <a:spcPts val="1600"/>
              </a:spcAft>
              <a:buClr>
                <a:srgbClr val="616161"/>
              </a:buClr>
              <a:defRPr sz="1400">
                <a:solidFill>
                  <a:srgbClr val="616161"/>
                </a:solidFill>
              </a:defRPr>
            </a:lvl2pPr>
            <a:lvl3pPr lvl="2" algn="l">
              <a:lnSpc>
                <a:spcPct val="115000"/>
              </a:lnSpc>
              <a:spcBef>
                <a:spcPts val="0"/>
              </a:spcBef>
              <a:spcAft>
                <a:spcPts val="1600"/>
              </a:spcAft>
              <a:buClr>
                <a:srgbClr val="616161"/>
              </a:buClr>
              <a:defRPr sz="1400">
                <a:solidFill>
                  <a:srgbClr val="616161"/>
                </a:solidFill>
              </a:defRPr>
            </a:lvl3pPr>
            <a:lvl4pPr lvl="3" algn="l">
              <a:lnSpc>
                <a:spcPct val="115000"/>
              </a:lnSpc>
              <a:spcBef>
                <a:spcPts val="0"/>
              </a:spcBef>
              <a:spcAft>
                <a:spcPts val="1600"/>
              </a:spcAft>
              <a:buClr>
                <a:srgbClr val="616161"/>
              </a:buClr>
              <a:defRPr sz="1400">
                <a:solidFill>
                  <a:srgbClr val="616161"/>
                </a:solidFill>
              </a:defRPr>
            </a:lvl4pPr>
            <a:lvl5pPr lvl="4" algn="l">
              <a:lnSpc>
                <a:spcPct val="115000"/>
              </a:lnSpc>
              <a:spcBef>
                <a:spcPts val="0"/>
              </a:spcBef>
              <a:spcAft>
                <a:spcPts val="1600"/>
              </a:spcAft>
              <a:buClr>
                <a:srgbClr val="616161"/>
              </a:buClr>
              <a:defRPr sz="1400">
                <a:solidFill>
                  <a:srgbClr val="616161"/>
                </a:solidFill>
              </a:defRPr>
            </a:lvl5pPr>
            <a:lvl6pPr lvl="5" algn="l">
              <a:lnSpc>
                <a:spcPct val="115000"/>
              </a:lnSpc>
              <a:spcBef>
                <a:spcPts val="0"/>
              </a:spcBef>
              <a:spcAft>
                <a:spcPts val="1600"/>
              </a:spcAft>
              <a:buClr>
                <a:srgbClr val="616161"/>
              </a:buClr>
              <a:defRPr sz="1400">
                <a:solidFill>
                  <a:srgbClr val="616161"/>
                </a:solidFill>
              </a:defRPr>
            </a:lvl6pPr>
            <a:lvl7pPr lvl="6" algn="l">
              <a:lnSpc>
                <a:spcPct val="115000"/>
              </a:lnSpc>
              <a:spcBef>
                <a:spcPts val="0"/>
              </a:spcBef>
              <a:spcAft>
                <a:spcPts val="1600"/>
              </a:spcAft>
              <a:buClr>
                <a:srgbClr val="616161"/>
              </a:buClr>
              <a:defRPr sz="1400">
                <a:solidFill>
                  <a:srgbClr val="616161"/>
                </a:solidFill>
              </a:defRPr>
            </a:lvl7pPr>
            <a:lvl8pPr lvl="7" algn="l">
              <a:lnSpc>
                <a:spcPct val="115000"/>
              </a:lnSpc>
              <a:spcBef>
                <a:spcPts val="0"/>
              </a:spcBef>
              <a:spcAft>
                <a:spcPts val="1600"/>
              </a:spcAft>
              <a:buClr>
                <a:srgbClr val="616161"/>
              </a:buClr>
              <a:defRPr sz="1400">
                <a:solidFill>
                  <a:srgbClr val="616161"/>
                </a:solidFill>
              </a:defRPr>
            </a:lvl8pPr>
            <a:lvl9pPr lvl="8" algn="l">
              <a:lnSpc>
                <a:spcPct val="115000"/>
              </a:lnSpc>
              <a:spcBef>
                <a:spcPts val="0"/>
              </a:spcBef>
              <a:spcAft>
                <a:spcPts val="1600"/>
              </a:spcAft>
              <a:buClr>
                <a:srgbClr val="616161"/>
              </a:buClr>
              <a:defRPr sz="1400">
                <a:solidFill>
                  <a:srgbClr val="616161"/>
                </a:solidFill>
              </a:defRPr>
            </a:lvl9pPr>
          </a:lstStyle>
          <a:p>
            <a:endParaRPr/>
          </a:p>
        </p:txBody>
      </p:sp>
      <p:sp>
        <p:nvSpPr>
          <p:cNvPr id="162" name="Shape 162"/>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9">
    <p:spTree>
      <p:nvGrpSpPr>
        <p:cNvPr id="1" name="Shape 163"/>
        <p:cNvGrpSpPr/>
        <p:nvPr/>
      </p:nvGrpSpPr>
      <p:grpSpPr>
        <a:xfrm>
          <a:off x="0" y="0"/>
          <a:ext cx="0" cy="0"/>
          <a:chOff x="0" y="0"/>
          <a:chExt cx="0" cy="0"/>
        </a:xfrm>
      </p:grpSpPr>
      <p:pic>
        <p:nvPicPr>
          <p:cNvPr id="164" name="Shape 164"/>
          <p:cNvPicPr preferRelativeResize="0"/>
          <p:nvPr/>
        </p:nvPicPr>
        <p:blipFill>
          <a:blip r:embed="rId2">
            <a:alphaModFix/>
          </a:blip>
          <a:stretch>
            <a:fillRect/>
          </a:stretch>
        </p:blipFill>
        <p:spPr>
          <a:xfrm>
            <a:off x="0" y="-2"/>
            <a:ext cx="9144007" cy="5143500"/>
          </a:xfrm>
          <a:prstGeom prst="rect">
            <a:avLst/>
          </a:prstGeom>
          <a:noFill/>
          <a:ln>
            <a:noFill/>
          </a:ln>
        </p:spPr>
      </p:pic>
      <p:sp>
        <p:nvSpPr>
          <p:cNvPr id="165" name="Shape 165"/>
          <p:cNvSpPr txBox="1">
            <a:spLocks noGrp="1"/>
          </p:cNvSpPr>
          <p:nvPr>
            <p:ph type="title"/>
          </p:nvPr>
        </p:nvSpPr>
        <p:spPr>
          <a:xfrm>
            <a:off x="3868225" y="406900"/>
            <a:ext cx="4482600" cy="1537200"/>
          </a:xfrm>
          <a:prstGeom prst="rect">
            <a:avLst/>
          </a:prstGeom>
          <a:noFill/>
        </p:spPr>
        <p:txBody>
          <a:bodyPr wrap="square" lIns="91425" tIns="91425" rIns="91425" bIns="91425" anchor="b" anchorCtr="0"/>
          <a:lstStyle>
            <a:lvl1pPr lvl="0" algn="l">
              <a:lnSpc>
                <a:spcPct val="100000"/>
              </a:lnSpc>
              <a:spcBef>
                <a:spcPts val="0"/>
              </a:spcBef>
              <a:spcAft>
                <a:spcPts val="0"/>
              </a:spcAft>
              <a:buClr>
                <a:srgbClr val="FFFFFF"/>
              </a:buClr>
              <a:buSzPct val="100000"/>
              <a:buNone/>
              <a:defRPr sz="3000" b="1">
                <a:solidFill>
                  <a:srgbClr val="FFFFFF"/>
                </a:solidFill>
              </a:defRPr>
            </a:lvl1pPr>
            <a:lvl2pPr lvl="1" algn="l">
              <a:lnSpc>
                <a:spcPct val="100000"/>
              </a:lnSpc>
              <a:spcBef>
                <a:spcPts val="0"/>
              </a:spcBef>
              <a:spcAft>
                <a:spcPts val="0"/>
              </a:spcAft>
              <a:buClr>
                <a:srgbClr val="FFFFFF"/>
              </a:buClr>
              <a:buSzPct val="100000"/>
              <a:buNone/>
              <a:defRPr sz="3000" b="1">
                <a:solidFill>
                  <a:srgbClr val="FFFFFF"/>
                </a:solidFill>
              </a:defRPr>
            </a:lvl2pPr>
            <a:lvl3pPr lvl="2" algn="l">
              <a:lnSpc>
                <a:spcPct val="100000"/>
              </a:lnSpc>
              <a:spcBef>
                <a:spcPts val="0"/>
              </a:spcBef>
              <a:spcAft>
                <a:spcPts val="0"/>
              </a:spcAft>
              <a:buClr>
                <a:srgbClr val="FFFFFF"/>
              </a:buClr>
              <a:buSzPct val="100000"/>
              <a:buNone/>
              <a:defRPr sz="3000" b="1">
                <a:solidFill>
                  <a:srgbClr val="FFFFFF"/>
                </a:solidFill>
              </a:defRPr>
            </a:lvl3pPr>
            <a:lvl4pPr lvl="3" algn="l">
              <a:lnSpc>
                <a:spcPct val="100000"/>
              </a:lnSpc>
              <a:spcBef>
                <a:spcPts val="0"/>
              </a:spcBef>
              <a:spcAft>
                <a:spcPts val="0"/>
              </a:spcAft>
              <a:buClr>
                <a:srgbClr val="FFFFFF"/>
              </a:buClr>
              <a:buSzPct val="100000"/>
              <a:buNone/>
              <a:defRPr sz="3000" b="1">
                <a:solidFill>
                  <a:srgbClr val="FFFFFF"/>
                </a:solidFill>
              </a:defRPr>
            </a:lvl4pPr>
            <a:lvl5pPr lvl="4" algn="l">
              <a:lnSpc>
                <a:spcPct val="100000"/>
              </a:lnSpc>
              <a:spcBef>
                <a:spcPts val="0"/>
              </a:spcBef>
              <a:spcAft>
                <a:spcPts val="0"/>
              </a:spcAft>
              <a:buClr>
                <a:srgbClr val="FFFFFF"/>
              </a:buClr>
              <a:buSzPct val="100000"/>
              <a:buNone/>
              <a:defRPr sz="3000" b="1">
                <a:solidFill>
                  <a:srgbClr val="FFFFFF"/>
                </a:solidFill>
              </a:defRPr>
            </a:lvl5pPr>
            <a:lvl6pPr lvl="5" algn="l">
              <a:lnSpc>
                <a:spcPct val="100000"/>
              </a:lnSpc>
              <a:spcBef>
                <a:spcPts val="0"/>
              </a:spcBef>
              <a:spcAft>
                <a:spcPts val="0"/>
              </a:spcAft>
              <a:buClr>
                <a:srgbClr val="FFFFFF"/>
              </a:buClr>
              <a:buSzPct val="100000"/>
              <a:buNone/>
              <a:defRPr sz="3000" b="1">
                <a:solidFill>
                  <a:srgbClr val="FFFFFF"/>
                </a:solidFill>
              </a:defRPr>
            </a:lvl6pPr>
            <a:lvl7pPr lvl="6" algn="l">
              <a:lnSpc>
                <a:spcPct val="100000"/>
              </a:lnSpc>
              <a:spcBef>
                <a:spcPts val="0"/>
              </a:spcBef>
              <a:spcAft>
                <a:spcPts val="0"/>
              </a:spcAft>
              <a:buClr>
                <a:srgbClr val="FFFFFF"/>
              </a:buClr>
              <a:buSzPct val="100000"/>
              <a:buNone/>
              <a:defRPr sz="3000" b="1">
                <a:solidFill>
                  <a:srgbClr val="FFFFFF"/>
                </a:solidFill>
              </a:defRPr>
            </a:lvl7pPr>
            <a:lvl8pPr lvl="7" algn="l">
              <a:lnSpc>
                <a:spcPct val="100000"/>
              </a:lnSpc>
              <a:spcBef>
                <a:spcPts val="0"/>
              </a:spcBef>
              <a:spcAft>
                <a:spcPts val="0"/>
              </a:spcAft>
              <a:buClr>
                <a:srgbClr val="FFFFFF"/>
              </a:buClr>
              <a:buSzPct val="100000"/>
              <a:buNone/>
              <a:defRPr sz="3000" b="1">
                <a:solidFill>
                  <a:srgbClr val="FFFFFF"/>
                </a:solidFill>
              </a:defRPr>
            </a:lvl8pPr>
            <a:lvl9pPr lvl="8" algn="l">
              <a:lnSpc>
                <a:spcPct val="100000"/>
              </a:lnSpc>
              <a:spcBef>
                <a:spcPts val="0"/>
              </a:spcBef>
              <a:spcAft>
                <a:spcPts val="0"/>
              </a:spcAft>
              <a:buClr>
                <a:srgbClr val="FFFFFF"/>
              </a:buClr>
              <a:buSzPct val="100000"/>
              <a:buNone/>
              <a:defRPr sz="3000" b="1">
                <a:solidFill>
                  <a:srgbClr val="FFFFFF"/>
                </a:solidFill>
              </a:defRPr>
            </a:lvl9pPr>
          </a:lstStyle>
          <a:p>
            <a:endParaRPr/>
          </a:p>
        </p:txBody>
      </p:sp>
      <p:sp>
        <p:nvSpPr>
          <p:cNvPr id="166" name="Shape 166"/>
          <p:cNvSpPr txBox="1">
            <a:spLocks noGrp="1"/>
          </p:cNvSpPr>
          <p:nvPr>
            <p:ph type="body" idx="1"/>
          </p:nvPr>
        </p:nvSpPr>
        <p:spPr>
          <a:xfrm>
            <a:off x="3868318" y="2053723"/>
            <a:ext cx="4482600" cy="23781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FFFFFF"/>
              </a:buClr>
              <a:buSzPct val="100000"/>
              <a:defRPr sz="1600">
                <a:solidFill>
                  <a:srgbClr val="FFFFFF"/>
                </a:solidFill>
              </a:defRPr>
            </a:lvl1pPr>
            <a:lvl2pPr lvl="1" algn="l">
              <a:lnSpc>
                <a:spcPct val="115000"/>
              </a:lnSpc>
              <a:spcBef>
                <a:spcPts val="0"/>
              </a:spcBef>
              <a:spcAft>
                <a:spcPts val="1600"/>
              </a:spcAft>
              <a:buClr>
                <a:srgbClr val="FFFFFF"/>
              </a:buClr>
              <a:defRPr sz="1400">
                <a:solidFill>
                  <a:srgbClr val="FFFFFF"/>
                </a:solidFill>
              </a:defRPr>
            </a:lvl2pPr>
            <a:lvl3pPr lvl="2" algn="l">
              <a:lnSpc>
                <a:spcPct val="115000"/>
              </a:lnSpc>
              <a:spcBef>
                <a:spcPts val="0"/>
              </a:spcBef>
              <a:spcAft>
                <a:spcPts val="1600"/>
              </a:spcAft>
              <a:buClr>
                <a:srgbClr val="FFFFFF"/>
              </a:buClr>
              <a:defRPr sz="1400">
                <a:solidFill>
                  <a:srgbClr val="FFFFFF"/>
                </a:solidFill>
              </a:defRPr>
            </a:lvl3pPr>
            <a:lvl4pPr lvl="3" algn="l">
              <a:lnSpc>
                <a:spcPct val="115000"/>
              </a:lnSpc>
              <a:spcBef>
                <a:spcPts val="0"/>
              </a:spcBef>
              <a:spcAft>
                <a:spcPts val="1600"/>
              </a:spcAft>
              <a:buClr>
                <a:srgbClr val="FFFFFF"/>
              </a:buClr>
              <a:defRPr sz="1400">
                <a:solidFill>
                  <a:srgbClr val="FFFFFF"/>
                </a:solidFill>
              </a:defRPr>
            </a:lvl4pPr>
            <a:lvl5pPr lvl="4" algn="l">
              <a:lnSpc>
                <a:spcPct val="115000"/>
              </a:lnSpc>
              <a:spcBef>
                <a:spcPts val="0"/>
              </a:spcBef>
              <a:spcAft>
                <a:spcPts val="1600"/>
              </a:spcAft>
              <a:buClr>
                <a:srgbClr val="FFFFFF"/>
              </a:buClr>
              <a:defRPr sz="1400">
                <a:solidFill>
                  <a:srgbClr val="FFFFFF"/>
                </a:solidFill>
              </a:defRPr>
            </a:lvl5pPr>
            <a:lvl6pPr lvl="5" algn="l">
              <a:lnSpc>
                <a:spcPct val="115000"/>
              </a:lnSpc>
              <a:spcBef>
                <a:spcPts val="0"/>
              </a:spcBef>
              <a:spcAft>
                <a:spcPts val="1600"/>
              </a:spcAft>
              <a:buClr>
                <a:srgbClr val="FFFFFF"/>
              </a:buClr>
              <a:defRPr sz="1400">
                <a:solidFill>
                  <a:srgbClr val="FFFFFF"/>
                </a:solidFill>
              </a:defRPr>
            </a:lvl6pPr>
            <a:lvl7pPr lvl="6" algn="l">
              <a:lnSpc>
                <a:spcPct val="115000"/>
              </a:lnSpc>
              <a:spcBef>
                <a:spcPts val="0"/>
              </a:spcBef>
              <a:spcAft>
                <a:spcPts val="1600"/>
              </a:spcAft>
              <a:buClr>
                <a:srgbClr val="FFFFFF"/>
              </a:buClr>
              <a:defRPr sz="1400">
                <a:solidFill>
                  <a:srgbClr val="FFFFFF"/>
                </a:solidFill>
              </a:defRPr>
            </a:lvl7pPr>
            <a:lvl8pPr lvl="7" algn="l">
              <a:lnSpc>
                <a:spcPct val="115000"/>
              </a:lnSpc>
              <a:spcBef>
                <a:spcPts val="0"/>
              </a:spcBef>
              <a:spcAft>
                <a:spcPts val="1600"/>
              </a:spcAft>
              <a:buClr>
                <a:srgbClr val="FFFFFF"/>
              </a:buClr>
              <a:defRPr sz="1400">
                <a:solidFill>
                  <a:srgbClr val="FFFFFF"/>
                </a:solidFill>
              </a:defRPr>
            </a:lvl8pPr>
            <a:lvl9pPr lvl="8" algn="l">
              <a:lnSpc>
                <a:spcPct val="115000"/>
              </a:lnSpc>
              <a:spcBef>
                <a:spcPts val="0"/>
              </a:spcBef>
              <a:spcAft>
                <a:spcPts val="1600"/>
              </a:spcAft>
              <a:buClr>
                <a:srgbClr val="FFFFFF"/>
              </a:buClr>
              <a:defRPr sz="1400">
                <a:solidFill>
                  <a:srgbClr val="FFFFFF"/>
                </a:solidFill>
              </a:defRPr>
            </a:lvl9pPr>
          </a:lstStyle>
          <a:p>
            <a:endParaRPr/>
          </a:p>
        </p:txBody>
      </p:sp>
      <p:sp>
        <p:nvSpPr>
          <p:cNvPr id="167" name="Shape 167"/>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10">
    <p:spTree>
      <p:nvGrpSpPr>
        <p:cNvPr id="1" name="Shape 168"/>
        <p:cNvGrpSpPr/>
        <p:nvPr/>
      </p:nvGrpSpPr>
      <p:grpSpPr>
        <a:xfrm>
          <a:off x="0" y="0"/>
          <a:ext cx="0" cy="0"/>
          <a:chOff x="0" y="0"/>
          <a:chExt cx="0" cy="0"/>
        </a:xfrm>
      </p:grpSpPr>
      <p:sp>
        <p:nvSpPr>
          <p:cNvPr id="169" name="Shape 169"/>
          <p:cNvSpPr/>
          <p:nvPr/>
        </p:nvSpPr>
        <p:spPr>
          <a:xfrm>
            <a:off x="0" y="0"/>
            <a:ext cx="91440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70" name="Shape 170"/>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212121"/>
                </a:solidFill>
              </a:rPr>
              <a:t>‹#›</a:t>
            </a:fld>
            <a:endParaRPr lang="en" sz="1000">
              <a:solidFill>
                <a:srgbClr val="212121"/>
              </a:solidFill>
            </a:endParaRPr>
          </a:p>
        </p:txBody>
      </p:sp>
      <p:sp>
        <p:nvSpPr>
          <p:cNvPr id="171" name="Shape 171"/>
          <p:cNvSpPr txBox="1">
            <a:spLocks noGrp="1"/>
          </p:cNvSpPr>
          <p:nvPr>
            <p:ph type="ctrTitle"/>
          </p:nvPr>
        </p:nvSpPr>
        <p:spPr>
          <a:xfrm>
            <a:off x="1884750" y="1532100"/>
            <a:ext cx="6947700" cy="711300"/>
          </a:xfrm>
          <a:prstGeom prst="rect">
            <a:avLst/>
          </a:prstGeom>
          <a:noFill/>
        </p:spPr>
        <p:txBody>
          <a:bodyPr wrap="square" lIns="91425" tIns="91425" rIns="91425" bIns="91425" anchor="b" anchorCtr="0"/>
          <a:lstStyle>
            <a:lvl1pPr lvl="0" algn="l">
              <a:lnSpc>
                <a:spcPct val="100000"/>
              </a:lnSpc>
              <a:spcBef>
                <a:spcPts val="0"/>
              </a:spcBef>
              <a:spcAft>
                <a:spcPts val="0"/>
              </a:spcAft>
              <a:buClr>
                <a:srgbClr val="212121"/>
              </a:buClr>
              <a:buSzPct val="100000"/>
              <a:buNone/>
              <a:defRPr sz="2400" b="1">
                <a:solidFill>
                  <a:srgbClr val="212121"/>
                </a:solidFill>
              </a:defRPr>
            </a:lvl1pPr>
            <a:lvl2pPr lvl="1" algn="l">
              <a:lnSpc>
                <a:spcPct val="100000"/>
              </a:lnSpc>
              <a:spcBef>
                <a:spcPts val="0"/>
              </a:spcBef>
              <a:spcAft>
                <a:spcPts val="0"/>
              </a:spcAft>
              <a:buClr>
                <a:srgbClr val="212121"/>
              </a:buClr>
              <a:buSzPct val="100000"/>
              <a:buNone/>
              <a:defRPr sz="2400" b="1">
                <a:solidFill>
                  <a:srgbClr val="212121"/>
                </a:solidFill>
              </a:defRPr>
            </a:lvl2pPr>
            <a:lvl3pPr lvl="2" algn="l">
              <a:lnSpc>
                <a:spcPct val="100000"/>
              </a:lnSpc>
              <a:spcBef>
                <a:spcPts val="0"/>
              </a:spcBef>
              <a:spcAft>
                <a:spcPts val="0"/>
              </a:spcAft>
              <a:buClr>
                <a:srgbClr val="212121"/>
              </a:buClr>
              <a:buSzPct val="100000"/>
              <a:buNone/>
              <a:defRPr sz="2400" b="1">
                <a:solidFill>
                  <a:srgbClr val="212121"/>
                </a:solidFill>
              </a:defRPr>
            </a:lvl3pPr>
            <a:lvl4pPr lvl="3" algn="l">
              <a:lnSpc>
                <a:spcPct val="100000"/>
              </a:lnSpc>
              <a:spcBef>
                <a:spcPts val="0"/>
              </a:spcBef>
              <a:spcAft>
                <a:spcPts val="0"/>
              </a:spcAft>
              <a:buClr>
                <a:srgbClr val="212121"/>
              </a:buClr>
              <a:buSzPct val="100000"/>
              <a:buNone/>
              <a:defRPr sz="2400" b="1">
                <a:solidFill>
                  <a:srgbClr val="212121"/>
                </a:solidFill>
              </a:defRPr>
            </a:lvl4pPr>
            <a:lvl5pPr lvl="4" algn="l">
              <a:lnSpc>
                <a:spcPct val="100000"/>
              </a:lnSpc>
              <a:spcBef>
                <a:spcPts val="0"/>
              </a:spcBef>
              <a:spcAft>
                <a:spcPts val="0"/>
              </a:spcAft>
              <a:buClr>
                <a:srgbClr val="212121"/>
              </a:buClr>
              <a:buSzPct val="100000"/>
              <a:buNone/>
              <a:defRPr sz="2400" b="1">
                <a:solidFill>
                  <a:srgbClr val="212121"/>
                </a:solidFill>
              </a:defRPr>
            </a:lvl5pPr>
            <a:lvl6pPr lvl="5" algn="l">
              <a:lnSpc>
                <a:spcPct val="100000"/>
              </a:lnSpc>
              <a:spcBef>
                <a:spcPts val="0"/>
              </a:spcBef>
              <a:spcAft>
                <a:spcPts val="0"/>
              </a:spcAft>
              <a:buClr>
                <a:srgbClr val="212121"/>
              </a:buClr>
              <a:buSzPct val="100000"/>
              <a:buNone/>
              <a:defRPr sz="2400" b="1">
                <a:solidFill>
                  <a:srgbClr val="212121"/>
                </a:solidFill>
              </a:defRPr>
            </a:lvl6pPr>
            <a:lvl7pPr lvl="6" algn="l">
              <a:lnSpc>
                <a:spcPct val="100000"/>
              </a:lnSpc>
              <a:spcBef>
                <a:spcPts val="0"/>
              </a:spcBef>
              <a:spcAft>
                <a:spcPts val="0"/>
              </a:spcAft>
              <a:buClr>
                <a:srgbClr val="212121"/>
              </a:buClr>
              <a:buSzPct val="100000"/>
              <a:buNone/>
              <a:defRPr sz="2400" b="1">
                <a:solidFill>
                  <a:srgbClr val="212121"/>
                </a:solidFill>
              </a:defRPr>
            </a:lvl7pPr>
            <a:lvl8pPr lvl="7" algn="l">
              <a:lnSpc>
                <a:spcPct val="100000"/>
              </a:lnSpc>
              <a:spcBef>
                <a:spcPts val="0"/>
              </a:spcBef>
              <a:spcAft>
                <a:spcPts val="0"/>
              </a:spcAft>
              <a:buClr>
                <a:srgbClr val="212121"/>
              </a:buClr>
              <a:buSzPct val="100000"/>
              <a:buNone/>
              <a:defRPr sz="2400" b="1">
                <a:solidFill>
                  <a:srgbClr val="212121"/>
                </a:solidFill>
              </a:defRPr>
            </a:lvl8pPr>
            <a:lvl9pPr lvl="8" algn="l">
              <a:lnSpc>
                <a:spcPct val="100000"/>
              </a:lnSpc>
              <a:spcBef>
                <a:spcPts val="0"/>
              </a:spcBef>
              <a:spcAft>
                <a:spcPts val="0"/>
              </a:spcAft>
              <a:buClr>
                <a:srgbClr val="212121"/>
              </a:buClr>
              <a:buSzPct val="100000"/>
              <a:buNone/>
              <a:defRPr sz="2400" b="1">
                <a:solidFill>
                  <a:srgbClr val="212121"/>
                </a:solidFill>
              </a:defRPr>
            </a:lvl9pPr>
          </a:lstStyle>
          <a:p>
            <a:endParaRPr/>
          </a:p>
        </p:txBody>
      </p:sp>
      <p:sp>
        <p:nvSpPr>
          <p:cNvPr id="172" name="Shape 172"/>
          <p:cNvSpPr txBox="1">
            <a:spLocks noGrp="1"/>
          </p:cNvSpPr>
          <p:nvPr>
            <p:ph type="body" idx="1"/>
          </p:nvPr>
        </p:nvSpPr>
        <p:spPr>
          <a:xfrm>
            <a:off x="1884750" y="2462325"/>
            <a:ext cx="6947700" cy="21063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212121"/>
              </a:buClr>
              <a:buSzPct val="100000"/>
              <a:defRPr sz="1600">
                <a:solidFill>
                  <a:srgbClr val="212121"/>
                </a:solidFill>
              </a:defRPr>
            </a:lvl1pPr>
            <a:lvl2pPr lvl="1" algn="l">
              <a:lnSpc>
                <a:spcPct val="115000"/>
              </a:lnSpc>
              <a:spcBef>
                <a:spcPts val="0"/>
              </a:spcBef>
              <a:spcAft>
                <a:spcPts val="1600"/>
              </a:spcAft>
              <a:buClr>
                <a:srgbClr val="212121"/>
              </a:buClr>
              <a:defRPr sz="1400">
                <a:solidFill>
                  <a:srgbClr val="212121"/>
                </a:solidFill>
              </a:defRPr>
            </a:lvl2pPr>
            <a:lvl3pPr lvl="2" algn="l">
              <a:lnSpc>
                <a:spcPct val="115000"/>
              </a:lnSpc>
              <a:spcBef>
                <a:spcPts val="0"/>
              </a:spcBef>
              <a:spcAft>
                <a:spcPts val="1600"/>
              </a:spcAft>
              <a:buClr>
                <a:srgbClr val="212121"/>
              </a:buClr>
              <a:defRPr sz="1400">
                <a:solidFill>
                  <a:srgbClr val="212121"/>
                </a:solidFill>
              </a:defRPr>
            </a:lvl3pPr>
            <a:lvl4pPr lvl="3" algn="l">
              <a:lnSpc>
                <a:spcPct val="115000"/>
              </a:lnSpc>
              <a:spcBef>
                <a:spcPts val="0"/>
              </a:spcBef>
              <a:spcAft>
                <a:spcPts val="1600"/>
              </a:spcAft>
              <a:buClr>
                <a:srgbClr val="212121"/>
              </a:buClr>
              <a:defRPr sz="1400">
                <a:solidFill>
                  <a:srgbClr val="212121"/>
                </a:solidFill>
              </a:defRPr>
            </a:lvl4pPr>
            <a:lvl5pPr lvl="4" algn="l">
              <a:lnSpc>
                <a:spcPct val="115000"/>
              </a:lnSpc>
              <a:spcBef>
                <a:spcPts val="0"/>
              </a:spcBef>
              <a:spcAft>
                <a:spcPts val="1600"/>
              </a:spcAft>
              <a:buClr>
                <a:srgbClr val="212121"/>
              </a:buClr>
              <a:defRPr sz="1400">
                <a:solidFill>
                  <a:srgbClr val="212121"/>
                </a:solidFill>
              </a:defRPr>
            </a:lvl5pPr>
            <a:lvl6pPr lvl="5" algn="l">
              <a:lnSpc>
                <a:spcPct val="115000"/>
              </a:lnSpc>
              <a:spcBef>
                <a:spcPts val="0"/>
              </a:spcBef>
              <a:spcAft>
                <a:spcPts val="1600"/>
              </a:spcAft>
              <a:buClr>
                <a:srgbClr val="212121"/>
              </a:buClr>
              <a:defRPr sz="1400">
                <a:solidFill>
                  <a:srgbClr val="212121"/>
                </a:solidFill>
              </a:defRPr>
            </a:lvl6pPr>
            <a:lvl7pPr lvl="6" algn="l">
              <a:lnSpc>
                <a:spcPct val="115000"/>
              </a:lnSpc>
              <a:spcBef>
                <a:spcPts val="0"/>
              </a:spcBef>
              <a:spcAft>
                <a:spcPts val="1600"/>
              </a:spcAft>
              <a:buClr>
                <a:srgbClr val="212121"/>
              </a:buClr>
              <a:defRPr sz="1400">
                <a:solidFill>
                  <a:srgbClr val="212121"/>
                </a:solidFill>
              </a:defRPr>
            </a:lvl7pPr>
            <a:lvl8pPr lvl="7" algn="l">
              <a:lnSpc>
                <a:spcPct val="115000"/>
              </a:lnSpc>
              <a:spcBef>
                <a:spcPts val="0"/>
              </a:spcBef>
              <a:spcAft>
                <a:spcPts val="1600"/>
              </a:spcAft>
              <a:buClr>
                <a:srgbClr val="212121"/>
              </a:buClr>
              <a:defRPr sz="1400">
                <a:solidFill>
                  <a:srgbClr val="212121"/>
                </a:solidFill>
              </a:defRPr>
            </a:lvl8pPr>
            <a:lvl9pPr lvl="8" algn="l">
              <a:lnSpc>
                <a:spcPct val="115000"/>
              </a:lnSpc>
              <a:spcBef>
                <a:spcPts val="0"/>
              </a:spcBef>
              <a:spcAft>
                <a:spcPts val="1600"/>
              </a:spcAft>
              <a:buClr>
                <a:srgbClr val="212121"/>
              </a:buClr>
              <a:defRPr sz="1400">
                <a:solidFill>
                  <a:srgbClr val="21212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wrap="square"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11">
    <p:bg>
      <p:bgPr>
        <a:solidFill>
          <a:srgbClr val="FFFFFF"/>
        </a:solidFill>
        <a:effectLst/>
      </p:bgPr>
    </p:bg>
    <p:spTree>
      <p:nvGrpSpPr>
        <p:cNvPr id="1" name="Shape 173"/>
        <p:cNvGrpSpPr/>
        <p:nvPr/>
      </p:nvGrpSpPr>
      <p:grpSpPr>
        <a:xfrm>
          <a:off x="0" y="0"/>
          <a:ext cx="0" cy="0"/>
          <a:chOff x="0" y="0"/>
          <a:chExt cx="0" cy="0"/>
        </a:xfrm>
      </p:grpSpPr>
      <p:sp>
        <p:nvSpPr>
          <p:cNvPr id="174" name="Shape 174"/>
          <p:cNvSpPr/>
          <p:nvPr/>
        </p:nvSpPr>
        <p:spPr>
          <a:xfrm>
            <a:off x="0" y="0"/>
            <a:ext cx="9144000" cy="5143500"/>
          </a:xfrm>
          <a:prstGeom prst="rect">
            <a:avLst/>
          </a:prstGeom>
          <a:solidFill>
            <a:srgbClr val="4285F4"/>
          </a:solidFill>
          <a:ln>
            <a:noFill/>
          </a:ln>
        </p:spPr>
        <p:txBody>
          <a:bodyPr wrap="square" lIns="91425" tIns="91425" rIns="91425" bIns="91425" anchor="ctr" anchorCtr="0">
            <a:noAutofit/>
          </a:bodyPr>
          <a:lstStyle/>
          <a:p>
            <a:pPr lvl="0">
              <a:spcBef>
                <a:spcPts val="0"/>
              </a:spcBef>
              <a:buNone/>
            </a:pPr>
            <a:endParaRPr/>
          </a:p>
        </p:txBody>
      </p:sp>
      <p:sp>
        <p:nvSpPr>
          <p:cNvPr id="175" name="Shape 175"/>
          <p:cNvSpPr/>
          <p:nvPr/>
        </p:nvSpPr>
        <p:spPr>
          <a:xfrm>
            <a:off x="809660" y="607350"/>
            <a:ext cx="638100" cy="720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txBox="1">
            <a:spLocks noGrp="1"/>
          </p:cNvSpPr>
          <p:nvPr>
            <p:ph type="ctrTitle"/>
          </p:nvPr>
        </p:nvSpPr>
        <p:spPr>
          <a:xfrm>
            <a:off x="683700" y="849050"/>
            <a:ext cx="6909900" cy="1297800"/>
          </a:xfrm>
          <a:prstGeom prst="rect">
            <a:avLst/>
          </a:prstGeom>
          <a:noFill/>
        </p:spPr>
        <p:txBody>
          <a:bodyPr wrap="square" lIns="91425" tIns="91425" rIns="91425" bIns="91425" anchor="t" anchorCtr="0"/>
          <a:lstStyle>
            <a:lvl1pPr lvl="0" algn="l">
              <a:lnSpc>
                <a:spcPct val="100000"/>
              </a:lnSpc>
              <a:spcBef>
                <a:spcPts val="0"/>
              </a:spcBef>
              <a:spcAft>
                <a:spcPts val="0"/>
              </a:spcAft>
              <a:buClr>
                <a:srgbClr val="FFFFFF"/>
              </a:buClr>
              <a:buSzPct val="100000"/>
              <a:buNone/>
              <a:defRPr sz="3600">
                <a:solidFill>
                  <a:srgbClr val="FFFFFF"/>
                </a:solidFill>
              </a:defRPr>
            </a:lvl1pPr>
            <a:lvl2pPr lvl="1" algn="l">
              <a:lnSpc>
                <a:spcPct val="100000"/>
              </a:lnSpc>
              <a:spcBef>
                <a:spcPts val="0"/>
              </a:spcBef>
              <a:spcAft>
                <a:spcPts val="0"/>
              </a:spcAft>
              <a:buClr>
                <a:srgbClr val="FFFFFF"/>
              </a:buClr>
              <a:buSzPct val="100000"/>
              <a:buNone/>
              <a:defRPr sz="3600">
                <a:solidFill>
                  <a:srgbClr val="FFFFFF"/>
                </a:solidFill>
              </a:defRPr>
            </a:lvl2pPr>
            <a:lvl3pPr lvl="2" algn="l">
              <a:lnSpc>
                <a:spcPct val="100000"/>
              </a:lnSpc>
              <a:spcBef>
                <a:spcPts val="0"/>
              </a:spcBef>
              <a:spcAft>
                <a:spcPts val="0"/>
              </a:spcAft>
              <a:buClr>
                <a:srgbClr val="FFFFFF"/>
              </a:buClr>
              <a:buSzPct val="100000"/>
              <a:buNone/>
              <a:defRPr sz="3600">
                <a:solidFill>
                  <a:srgbClr val="FFFFFF"/>
                </a:solidFill>
              </a:defRPr>
            </a:lvl3pPr>
            <a:lvl4pPr lvl="3" algn="l">
              <a:lnSpc>
                <a:spcPct val="100000"/>
              </a:lnSpc>
              <a:spcBef>
                <a:spcPts val="0"/>
              </a:spcBef>
              <a:spcAft>
                <a:spcPts val="0"/>
              </a:spcAft>
              <a:buClr>
                <a:srgbClr val="FFFFFF"/>
              </a:buClr>
              <a:buSzPct val="100000"/>
              <a:buNone/>
              <a:defRPr sz="3600">
                <a:solidFill>
                  <a:srgbClr val="FFFFFF"/>
                </a:solidFill>
              </a:defRPr>
            </a:lvl4pPr>
            <a:lvl5pPr lvl="4" algn="l">
              <a:lnSpc>
                <a:spcPct val="100000"/>
              </a:lnSpc>
              <a:spcBef>
                <a:spcPts val="0"/>
              </a:spcBef>
              <a:spcAft>
                <a:spcPts val="0"/>
              </a:spcAft>
              <a:buClr>
                <a:srgbClr val="FFFFFF"/>
              </a:buClr>
              <a:buSzPct val="100000"/>
              <a:buNone/>
              <a:defRPr sz="3600">
                <a:solidFill>
                  <a:srgbClr val="FFFFFF"/>
                </a:solidFill>
              </a:defRPr>
            </a:lvl5pPr>
            <a:lvl6pPr lvl="5" algn="l">
              <a:lnSpc>
                <a:spcPct val="100000"/>
              </a:lnSpc>
              <a:spcBef>
                <a:spcPts val="0"/>
              </a:spcBef>
              <a:spcAft>
                <a:spcPts val="0"/>
              </a:spcAft>
              <a:buClr>
                <a:srgbClr val="FFFFFF"/>
              </a:buClr>
              <a:buSzPct val="100000"/>
              <a:buNone/>
              <a:defRPr sz="3600">
                <a:solidFill>
                  <a:srgbClr val="FFFFFF"/>
                </a:solidFill>
              </a:defRPr>
            </a:lvl6pPr>
            <a:lvl7pPr lvl="6" algn="l">
              <a:lnSpc>
                <a:spcPct val="100000"/>
              </a:lnSpc>
              <a:spcBef>
                <a:spcPts val="0"/>
              </a:spcBef>
              <a:spcAft>
                <a:spcPts val="0"/>
              </a:spcAft>
              <a:buClr>
                <a:srgbClr val="FFFFFF"/>
              </a:buClr>
              <a:buSzPct val="100000"/>
              <a:buNone/>
              <a:defRPr sz="3600">
                <a:solidFill>
                  <a:srgbClr val="FFFFFF"/>
                </a:solidFill>
              </a:defRPr>
            </a:lvl7pPr>
            <a:lvl8pPr lvl="7" algn="l">
              <a:lnSpc>
                <a:spcPct val="100000"/>
              </a:lnSpc>
              <a:spcBef>
                <a:spcPts val="0"/>
              </a:spcBef>
              <a:spcAft>
                <a:spcPts val="0"/>
              </a:spcAft>
              <a:buClr>
                <a:srgbClr val="FFFFFF"/>
              </a:buClr>
              <a:buSzPct val="100000"/>
              <a:buNone/>
              <a:defRPr sz="3600">
                <a:solidFill>
                  <a:srgbClr val="FFFFFF"/>
                </a:solidFill>
              </a:defRPr>
            </a:lvl8pPr>
            <a:lvl9pPr lvl="8" algn="l">
              <a:lnSpc>
                <a:spcPct val="100000"/>
              </a:lnSpc>
              <a:spcBef>
                <a:spcPts val="0"/>
              </a:spcBef>
              <a:spcAft>
                <a:spcPts val="0"/>
              </a:spcAft>
              <a:buClr>
                <a:srgbClr val="FFFFFF"/>
              </a:buClr>
              <a:buSzPct val="100000"/>
              <a:buNone/>
              <a:defRPr sz="3600">
                <a:solidFill>
                  <a:srgbClr val="FFFFFF"/>
                </a:solidFill>
              </a:defRPr>
            </a:lvl9pPr>
          </a:lstStyle>
          <a:p>
            <a:endParaRPr/>
          </a:p>
        </p:txBody>
      </p:sp>
      <p:sp>
        <p:nvSpPr>
          <p:cNvPr id="177" name="Shape 177"/>
          <p:cNvSpPr txBox="1">
            <a:spLocks noGrp="1"/>
          </p:cNvSpPr>
          <p:nvPr>
            <p:ph type="body" idx="1"/>
          </p:nvPr>
        </p:nvSpPr>
        <p:spPr>
          <a:xfrm>
            <a:off x="683700" y="2217650"/>
            <a:ext cx="6909900" cy="22278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FFFFFF"/>
              </a:buClr>
              <a:buSzPct val="100000"/>
              <a:defRPr sz="1400">
                <a:solidFill>
                  <a:srgbClr val="FFFFFF"/>
                </a:solidFill>
              </a:defRPr>
            </a:lvl1pPr>
            <a:lvl2pPr lvl="1" algn="l">
              <a:lnSpc>
                <a:spcPct val="115000"/>
              </a:lnSpc>
              <a:spcBef>
                <a:spcPts val="0"/>
              </a:spcBef>
              <a:spcAft>
                <a:spcPts val="1600"/>
              </a:spcAft>
              <a:buClr>
                <a:srgbClr val="FFFFFF"/>
              </a:buClr>
              <a:buSzPct val="100000"/>
              <a:defRPr sz="1200">
                <a:solidFill>
                  <a:srgbClr val="FFFFFF"/>
                </a:solidFill>
              </a:defRPr>
            </a:lvl2pPr>
            <a:lvl3pPr lvl="2" algn="l">
              <a:lnSpc>
                <a:spcPct val="115000"/>
              </a:lnSpc>
              <a:spcBef>
                <a:spcPts val="0"/>
              </a:spcBef>
              <a:spcAft>
                <a:spcPts val="1600"/>
              </a:spcAft>
              <a:buClr>
                <a:srgbClr val="FFFFFF"/>
              </a:buClr>
              <a:buSzPct val="100000"/>
              <a:defRPr sz="1200">
                <a:solidFill>
                  <a:srgbClr val="FFFFFF"/>
                </a:solidFill>
              </a:defRPr>
            </a:lvl3pPr>
            <a:lvl4pPr lvl="3" algn="l">
              <a:lnSpc>
                <a:spcPct val="115000"/>
              </a:lnSpc>
              <a:spcBef>
                <a:spcPts val="0"/>
              </a:spcBef>
              <a:spcAft>
                <a:spcPts val="1600"/>
              </a:spcAft>
              <a:buClr>
                <a:srgbClr val="FFFFFF"/>
              </a:buClr>
              <a:buSzPct val="100000"/>
              <a:defRPr sz="1200">
                <a:solidFill>
                  <a:srgbClr val="FFFFFF"/>
                </a:solidFill>
              </a:defRPr>
            </a:lvl4pPr>
            <a:lvl5pPr lvl="4" algn="l">
              <a:lnSpc>
                <a:spcPct val="115000"/>
              </a:lnSpc>
              <a:spcBef>
                <a:spcPts val="0"/>
              </a:spcBef>
              <a:spcAft>
                <a:spcPts val="1600"/>
              </a:spcAft>
              <a:buClr>
                <a:srgbClr val="FFFFFF"/>
              </a:buClr>
              <a:buSzPct val="100000"/>
              <a:defRPr sz="1200">
                <a:solidFill>
                  <a:srgbClr val="FFFFFF"/>
                </a:solidFill>
              </a:defRPr>
            </a:lvl5pPr>
            <a:lvl6pPr lvl="5" algn="l">
              <a:lnSpc>
                <a:spcPct val="115000"/>
              </a:lnSpc>
              <a:spcBef>
                <a:spcPts val="0"/>
              </a:spcBef>
              <a:spcAft>
                <a:spcPts val="1600"/>
              </a:spcAft>
              <a:buClr>
                <a:srgbClr val="FFFFFF"/>
              </a:buClr>
              <a:buSzPct val="100000"/>
              <a:defRPr sz="1200">
                <a:solidFill>
                  <a:srgbClr val="FFFFFF"/>
                </a:solidFill>
              </a:defRPr>
            </a:lvl6pPr>
            <a:lvl7pPr lvl="6" algn="l">
              <a:lnSpc>
                <a:spcPct val="115000"/>
              </a:lnSpc>
              <a:spcBef>
                <a:spcPts val="0"/>
              </a:spcBef>
              <a:spcAft>
                <a:spcPts val="1600"/>
              </a:spcAft>
              <a:buClr>
                <a:srgbClr val="FFFFFF"/>
              </a:buClr>
              <a:buSzPct val="100000"/>
              <a:defRPr sz="1200">
                <a:solidFill>
                  <a:srgbClr val="FFFFFF"/>
                </a:solidFill>
              </a:defRPr>
            </a:lvl7pPr>
            <a:lvl8pPr lvl="7" algn="l">
              <a:lnSpc>
                <a:spcPct val="115000"/>
              </a:lnSpc>
              <a:spcBef>
                <a:spcPts val="0"/>
              </a:spcBef>
              <a:spcAft>
                <a:spcPts val="1600"/>
              </a:spcAft>
              <a:buClr>
                <a:srgbClr val="FFFFFF"/>
              </a:buClr>
              <a:buSzPct val="100000"/>
              <a:defRPr sz="1200">
                <a:solidFill>
                  <a:srgbClr val="FFFFFF"/>
                </a:solidFill>
              </a:defRPr>
            </a:lvl8pPr>
            <a:lvl9pPr lvl="8" algn="l">
              <a:lnSpc>
                <a:spcPct val="115000"/>
              </a:lnSpc>
              <a:spcBef>
                <a:spcPts val="0"/>
              </a:spcBef>
              <a:spcAft>
                <a:spcPts val="1600"/>
              </a:spcAft>
              <a:buClr>
                <a:srgbClr val="FFFFFF"/>
              </a:buClr>
              <a:buSzPct val="100000"/>
              <a:defRPr sz="1200">
                <a:solidFill>
                  <a:srgbClr val="FFFFFF"/>
                </a:solidFill>
              </a:defRPr>
            </a:lvl9pPr>
          </a:lstStyle>
          <a:p>
            <a:endParaRPr/>
          </a:p>
        </p:txBody>
      </p:sp>
      <p:sp>
        <p:nvSpPr>
          <p:cNvPr id="178" name="Shape 178"/>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12">
    <p:bg>
      <p:bgPr>
        <a:solidFill>
          <a:srgbClr val="FFFFFF"/>
        </a:solidFill>
        <a:effectLst/>
      </p:bgPr>
    </p:bg>
    <p:spTree>
      <p:nvGrpSpPr>
        <p:cNvPr id="1" name="Shape 179"/>
        <p:cNvGrpSpPr/>
        <p:nvPr/>
      </p:nvGrpSpPr>
      <p:grpSpPr>
        <a:xfrm>
          <a:off x="0" y="0"/>
          <a:ext cx="0" cy="0"/>
          <a:chOff x="0" y="0"/>
          <a:chExt cx="0" cy="0"/>
        </a:xfrm>
      </p:grpSpPr>
      <p:sp>
        <p:nvSpPr>
          <p:cNvPr id="180" name="Shape 180"/>
          <p:cNvSpPr/>
          <p:nvPr/>
        </p:nvSpPr>
        <p:spPr>
          <a:xfrm>
            <a:off x="0" y="0"/>
            <a:ext cx="9144000" cy="5143500"/>
          </a:xfrm>
          <a:prstGeom prst="rect">
            <a:avLst/>
          </a:prstGeom>
          <a:solidFill>
            <a:srgbClr val="212121"/>
          </a:solidFill>
          <a:ln>
            <a:noFill/>
          </a:ln>
        </p:spPr>
        <p:txBody>
          <a:bodyPr wrap="square" lIns="91425" tIns="91425" rIns="91425" bIns="91425" anchor="ctr" anchorCtr="0">
            <a:noAutofit/>
          </a:bodyPr>
          <a:lstStyle/>
          <a:p>
            <a:pPr lvl="0">
              <a:spcBef>
                <a:spcPts val="0"/>
              </a:spcBef>
              <a:buNone/>
            </a:pPr>
            <a:endParaRPr/>
          </a:p>
        </p:txBody>
      </p:sp>
      <p:sp>
        <p:nvSpPr>
          <p:cNvPr id="181" name="Shape 181"/>
          <p:cNvSpPr/>
          <p:nvPr/>
        </p:nvSpPr>
        <p:spPr>
          <a:xfrm>
            <a:off x="3047650" y="0"/>
            <a:ext cx="60963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rot="5400000">
            <a:off x="-150" y="150"/>
            <a:ext cx="715200" cy="714900"/>
          </a:xfrm>
          <a:prstGeom prst="rtTriangle">
            <a:avLst/>
          </a:prstGeom>
          <a:solidFill>
            <a:srgbClr val="FFFFFF">
              <a:alpha val="43920"/>
            </a:srgbClr>
          </a:solidFill>
          <a:ln>
            <a:noFill/>
          </a:ln>
        </p:spPr>
        <p:txBody>
          <a:bodyPr wrap="square" lIns="91425" tIns="91425" rIns="91425" bIns="91425" anchor="ctr" anchorCtr="0">
            <a:noAutofit/>
          </a:bodyPr>
          <a:lstStyle/>
          <a:p>
            <a:pPr lvl="0">
              <a:spcBef>
                <a:spcPts val="0"/>
              </a:spcBef>
              <a:buNone/>
            </a:pPr>
            <a:endParaRPr/>
          </a:p>
        </p:txBody>
      </p:sp>
      <p:sp>
        <p:nvSpPr>
          <p:cNvPr id="183" name="Shape 183"/>
          <p:cNvSpPr txBox="1">
            <a:spLocks noGrp="1"/>
          </p:cNvSpPr>
          <p:nvPr>
            <p:ph type="title"/>
          </p:nvPr>
        </p:nvSpPr>
        <p:spPr>
          <a:xfrm>
            <a:off x="185350" y="679625"/>
            <a:ext cx="2683200" cy="1042500"/>
          </a:xfrm>
          <a:prstGeom prst="rect">
            <a:avLst/>
          </a:prstGeom>
          <a:noFill/>
        </p:spPr>
        <p:txBody>
          <a:bodyPr wrap="square" lIns="91425" tIns="91425" rIns="91425" bIns="91425" anchor="b" anchorCtr="0"/>
          <a:lstStyle>
            <a:lvl1pPr lvl="0" algn="l">
              <a:lnSpc>
                <a:spcPct val="100000"/>
              </a:lnSpc>
              <a:spcBef>
                <a:spcPts val="0"/>
              </a:spcBef>
              <a:spcAft>
                <a:spcPts val="0"/>
              </a:spcAft>
              <a:buNone/>
              <a:defRPr sz="2400" b="1">
                <a:solidFill>
                  <a:srgbClr val="FFFFFF"/>
                </a:solidFill>
              </a:defRPr>
            </a:lvl1pPr>
            <a:lvl2pPr lvl="1" algn="l">
              <a:lnSpc>
                <a:spcPct val="100000"/>
              </a:lnSpc>
              <a:spcBef>
                <a:spcPts val="0"/>
              </a:spcBef>
              <a:spcAft>
                <a:spcPts val="0"/>
              </a:spcAft>
              <a:buNone/>
              <a:defRPr sz="2400" b="1">
                <a:solidFill>
                  <a:srgbClr val="FFFFFF"/>
                </a:solidFill>
              </a:defRPr>
            </a:lvl2pPr>
            <a:lvl3pPr lvl="2" algn="l">
              <a:lnSpc>
                <a:spcPct val="100000"/>
              </a:lnSpc>
              <a:spcBef>
                <a:spcPts val="0"/>
              </a:spcBef>
              <a:spcAft>
                <a:spcPts val="0"/>
              </a:spcAft>
              <a:buNone/>
              <a:defRPr sz="2400" b="1">
                <a:solidFill>
                  <a:srgbClr val="FFFFFF"/>
                </a:solidFill>
              </a:defRPr>
            </a:lvl3pPr>
            <a:lvl4pPr lvl="3" algn="l">
              <a:lnSpc>
                <a:spcPct val="100000"/>
              </a:lnSpc>
              <a:spcBef>
                <a:spcPts val="0"/>
              </a:spcBef>
              <a:spcAft>
                <a:spcPts val="0"/>
              </a:spcAft>
              <a:buNone/>
              <a:defRPr sz="2400" b="1">
                <a:solidFill>
                  <a:srgbClr val="FFFFFF"/>
                </a:solidFill>
              </a:defRPr>
            </a:lvl4pPr>
            <a:lvl5pPr lvl="4" algn="l">
              <a:lnSpc>
                <a:spcPct val="100000"/>
              </a:lnSpc>
              <a:spcBef>
                <a:spcPts val="0"/>
              </a:spcBef>
              <a:spcAft>
                <a:spcPts val="0"/>
              </a:spcAft>
              <a:buNone/>
              <a:defRPr sz="2400" b="1">
                <a:solidFill>
                  <a:srgbClr val="FFFFFF"/>
                </a:solidFill>
              </a:defRPr>
            </a:lvl5pPr>
            <a:lvl6pPr lvl="5" algn="l">
              <a:lnSpc>
                <a:spcPct val="100000"/>
              </a:lnSpc>
              <a:spcBef>
                <a:spcPts val="0"/>
              </a:spcBef>
              <a:spcAft>
                <a:spcPts val="0"/>
              </a:spcAft>
              <a:buNone/>
              <a:defRPr sz="2400" b="1">
                <a:solidFill>
                  <a:srgbClr val="FFFFFF"/>
                </a:solidFill>
              </a:defRPr>
            </a:lvl6pPr>
            <a:lvl7pPr lvl="6" algn="l">
              <a:lnSpc>
                <a:spcPct val="100000"/>
              </a:lnSpc>
              <a:spcBef>
                <a:spcPts val="0"/>
              </a:spcBef>
              <a:spcAft>
                <a:spcPts val="0"/>
              </a:spcAft>
              <a:buNone/>
              <a:defRPr sz="2400" b="1">
                <a:solidFill>
                  <a:srgbClr val="FFFFFF"/>
                </a:solidFill>
              </a:defRPr>
            </a:lvl7pPr>
            <a:lvl8pPr lvl="7" algn="l">
              <a:lnSpc>
                <a:spcPct val="100000"/>
              </a:lnSpc>
              <a:spcBef>
                <a:spcPts val="0"/>
              </a:spcBef>
              <a:spcAft>
                <a:spcPts val="0"/>
              </a:spcAft>
              <a:buNone/>
              <a:defRPr sz="2400" b="1">
                <a:solidFill>
                  <a:srgbClr val="FFFFFF"/>
                </a:solidFill>
              </a:defRPr>
            </a:lvl8pPr>
            <a:lvl9pPr lvl="8" algn="l">
              <a:lnSpc>
                <a:spcPct val="100000"/>
              </a:lnSpc>
              <a:spcBef>
                <a:spcPts val="0"/>
              </a:spcBef>
              <a:spcAft>
                <a:spcPts val="0"/>
              </a:spcAft>
              <a:buNone/>
              <a:defRPr sz="2400" b="1">
                <a:solidFill>
                  <a:srgbClr val="FFFFFF"/>
                </a:solidFill>
              </a:defRPr>
            </a:lvl9pPr>
          </a:lstStyle>
          <a:p>
            <a:endParaRPr/>
          </a:p>
        </p:txBody>
      </p:sp>
      <p:sp>
        <p:nvSpPr>
          <p:cNvPr id="184" name="Shape 184"/>
          <p:cNvSpPr txBox="1">
            <a:spLocks noGrp="1"/>
          </p:cNvSpPr>
          <p:nvPr>
            <p:ph type="body" idx="1"/>
          </p:nvPr>
        </p:nvSpPr>
        <p:spPr>
          <a:xfrm>
            <a:off x="185350" y="1798300"/>
            <a:ext cx="2683200" cy="25401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FFFFFF"/>
              </a:buClr>
              <a:buSzPct val="100000"/>
              <a:defRPr sz="1600">
                <a:solidFill>
                  <a:srgbClr val="FFFFFF"/>
                </a:solidFill>
              </a:defRPr>
            </a:lvl1pPr>
            <a:lvl2pPr lvl="1" algn="l">
              <a:lnSpc>
                <a:spcPct val="115000"/>
              </a:lnSpc>
              <a:spcBef>
                <a:spcPts val="0"/>
              </a:spcBef>
              <a:spcAft>
                <a:spcPts val="1600"/>
              </a:spcAft>
              <a:buClr>
                <a:srgbClr val="FFFFFF"/>
              </a:buClr>
              <a:defRPr sz="1400">
                <a:solidFill>
                  <a:srgbClr val="FFFFFF"/>
                </a:solidFill>
              </a:defRPr>
            </a:lvl2pPr>
            <a:lvl3pPr lvl="2" algn="l">
              <a:lnSpc>
                <a:spcPct val="115000"/>
              </a:lnSpc>
              <a:spcBef>
                <a:spcPts val="0"/>
              </a:spcBef>
              <a:spcAft>
                <a:spcPts val="1600"/>
              </a:spcAft>
              <a:buClr>
                <a:srgbClr val="FFFFFF"/>
              </a:buClr>
              <a:defRPr sz="1400">
                <a:solidFill>
                  <a:srgbClr val="FFFFFF"/>
                </a:solidFill>
              </a:defRPr>
            </a:lvl3pPr>
            <a:lvl4pPr lvl="3" algn="l">
              <a:lnSpc>
                <a:spcPct val="115000"/>
              </a:lnSpc>
              <a:spcBef>
                <a:spcPts val="0"/>
              </a:spcBef>
              <a:spcAft>
                <a:spcPts val="1600"/>
              </a:spcAft>
              <a:buClr>
                <a:srgbClr val="FFFFFF"/>
              </a:buClr>
              <a:defRPr sz="1400">
                <a:solidFill>
                  <a:srgbClr val="FFFFFF"/>
                </a:solidFill>
              </a:defRPr>
            </a:lvl4pPr>
            <a:lvl5pPr lvl="4" algn="l">
              <a:lnSpc>
                <a:spcPct val="115000"/>
              </a:lnSpc>
              <a:spcBef>
                <a:spcPts val="0"/>
              </a:spcBef>
              <a:spcAft>
                <a:spcPts val="1600"/>
              </a:spcAft>
              <a:buClr>
                <a:srgbClr val="FFFFFF"/>
              </a:buClr>
              <a:defRPr sz="1400">
                <a:solidFill>
                  <a:srgbClr val="FFFFFF"/>
                </a:solidFill>
              </a:defRPr>
            </a:lvl5pPr>
            <a:lvl6pPr lvl="5" algn="l">
              <a:lnSpc>
                <a:spcPct val="115000"/>
              </a:lnSpc>
              <a:spcBef>
                <a:spcPts val="0"/>
              </a:spcBef>
              <a:spcAft>
                <a:spcPts val="1600"/>
              </a:spcAft>
              <a:buClr>
                <a:srgbClr val="FFFFFF"/>
              </a:buClr>
              <a:defRPr sz="1400">
                <a:solidFill>
                  <a:srgbClr val="FFFFFF"/>
                </a:solidFill>
              </a:defRPr>
            </a:lvl6pPr>
            <a:lvl7pPr lvl="6" algn="l">
              <a:lnSpc>
                <a:spcPct val="115000"/>
              </a:lnSpc>
              <a:spcBef>
                <a:spcPts val="0"/>
              </a:spcBef>
              <a:spcAft>
                <a:spcPts val="1600"/>
              </a:spcAft>
              <a:buClr>
                <a:srgbClr val="FFFFFF"/>
              </a:buClr>
              <a:defRPr sz="1400">
                <a:solidFill>
                  <a:srgbClr val="FFFFFF"/>
                </a:solidFill>
              </a:defRPr>
            </a:lvl7pPr>
            <a:lvl8pPr lvl="7" algn="l">
              <a:lnSpc>
                <a:spcPct val="115000"/>
              </a:lnSpc>
              <a:spcBef>
                <a:spcPts val="0"/>
              </a:spcBef>
              <a:spcAft>
                <a:spcPts val="1600"/>
              </a:spcAft>
              <a:buClr>
                <a:srgbClr val="FFFFFF"/>
              </a:buClr>
              <a:defRPr sz="1400">
                <a:solidFill>
                  <a:srgbClr val="FFFFFF"/>
                </a:solidFill>
              </a:defRPr>
            </a:lvl8pPr>
            <a:lvl9pPr lvl="8" algn="l">
              <a:lnSpc>
                <a:spcPct val="115000"/>
              </a:lnSpc>
              <a:spcBef>
                <a:spcPts val="0"/>
              </a:spcBef>
              <a:spcAft>
                <a:spcPts val="1600"/>
              </a:spcAft>
              <a:buClr>
                <a:srgbClr val="FFFFFF"/>
              </a:buClr>
              <a:defRPr sz="1400">
                <a:solidFill>
                  <a:srgbClr val="FFFFFF"/>
                </a:solidFill>
              </a:defRPr>
            </a:lvl9pPr>
          </a:lstStyle>
          <a:p>
            <a:endParaRPr/>
          </a:p>
        </p:txBody>
      </p:sp>
      <p:sp>
        <p:nvSpPr>
          <p:cNvPr id="185" name="Shape 185"/>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14">
    <p:bg>
      <p:bgPr>
        <a:solidFill>
          <a:srgbClr val="FFFFFF"/>
        </a:solidFill>
        <a:effectLst/>
      </p:bgPr>
    </p:bg>
    <p:spTree>
      <p:nvGrpSpPr>
        <p:cNvPr id="1" name="Shape 186"/>
        <p:cNvGrpSpPr/>
        <p:nvPr/>
      </p:nvGrpSpPr>
      <p:grpSpPr>
        <a:xfrm>
          <a:off x="0" y="0"/>
          <a:ext cx="0" cy="0"/>
          <a:chOff x="0" y="0"/>
          <a:chExt cx="0" cy="0"/>
        </a:xfrm>
      </p:grpSpPr>
      <p:sp>
        <p:nvSpPr>
          <p:cNvPr id="187" name="Shape 187"/>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88" name="Shape 188"/>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212121"/>
                </a:solidFill>
              </a:rPr>
              <a:t>‹#›</a:t>
            </a:fld>
            <a:endParaRPr lang="en" sz="1000">
              <a:solidFill>
                <a:srgbClr val="212121"/>
              </a:solidFill>
            </a:endParaRPr>
          </a:p>
        </p:txBody>
      </p:sp>
      <p:sp>
        <p:nvSpPr>
          <p:cNvPr id="189" name="Shape 189"/>
          <p:cNvSpPr txBox="1">
            <a:spLocks noGrp="1"/>
          </p:cNvSpPr>
          <p:nvPr>
            <p:ph type="title"/>
          </p:nvPr>
        </p:nvSpPr>
        <p:spPr>
          <a:xfrm>
            <a:off x="3052087" y="1031900"/>
            <a:ext cx="3039600" cy="1388700"/>
          </a:xfrm>
          <a:prstGeom prst="rect">
            <a:avLst/>
          </a:prstGeom>
          <a:noFill/>
        </p:spPr>
        <p:txBody>
          <a:bodyPr wrap="square" lIns="91425" tIns="91425" rIns="91425" bIns="91425" anchor="b" anchorCtr="0"/>
          <a:lstStyle>
            <a:lvl1pPr lvl="0" algn="ctr">
              <a:lnSpc>
                <a:spcPct val="100000"/>
              </a:lnSpc>
              <a:spcBef>
                <a:spcPts val="0"/>
              </a:spcBef>
              <a:spcAft>
                <a:spcPts val="0"/>
              </a:spcAft>
              <a:buClr>
                <a:srgbClr val="FFFFFF"/>
              </a:buClr>
              <a:buSzPct val="100000"/>
              <a:buNone/>
              <a:defRPr sz="3000" b="1">
                <a:solidFill>
                  <a:srgbClr val="FFFFFF"/>
                </a:solidFill>
              </a:defRPr>
            </a:lvl1pPr>
            <a:lvl2pPr lvl="1" algn="ctr">
              <a:lnSpc>
                <a:spcPct val="100000"/>
              </a:lnSpc>
              <a:spcBef>
                <a:spcPts val="0"/>
              </a:spcBef>
              <a:spcAft>
                <a:spcPts val="0"/>
              </a:spcAft>
              <a:buClr>
                <a:srgbClr val="FFFFFF"/>
              </a:buClr>
              <a:buSzPct val="100000"/>
              <a:buNone/>
              <a:defRPr sz="3000" b="1">
                <a:solidFill>
                  <a:srgbClr val="FFFFFF"/>
                </a:solidFill>
              </a:defRPr>
            </a:lvl2pPr>
            <a:lvl3pPr lvl="2" algn="ctr">
              <a:lnSpc>
                <a:spcPct val="100000"/>
              </a:lnSpc>
              <a:spcBef>
                <a:spcPts val="0"/>
              </a:spcBef>
              <a:spcAft>
                <a:spcPts val="0"/>
              </a:spcAft>
              <a:buClr>
                <a:srgbClr val="FFFFFF"/>
              </a:buClr>
              <a:buSzPct val="100000"/>
              <a:buNone/>
              <a:defRPr sz="3000" b="1">
                <a:solidFill>
                  <a:srgbClr val="FFFFFF"/>
                </a:solidFill>
              </a:defRPr>
            </a:lvl3pPr>
            <a:lvl4pPr lvl="3" algn="ctr">
              <a:lnSpc>
                <a:spcPct val="100000"/>
              </a:lnSpc>
              <a:spcBef>
                <a:spcPts val="0"/>
              </a:spcBef>
              <a:spcAft>
                <a:spcPts val="0"/>
              </a:spcAft>
              <a:buClr>
                <a:srgbClr val="FFFFFF"/>
              </a:buClr>
              <a:buSzPct val="100000"/>
              <a:buNone/>
              <a:defRPr sz="3000" b="1">
                <a:solidFill>
                  <a:srgbClr val="FFFFFF"/>
                </a:solidFill>
              </a:defRPr>
            </a:lvl4pPr>
            <a:lvl5pPr lvl="4" algn="ctr">
              <a:lnSpc>
                <a:spcPct val="100000"/>
              </a:lnSpc>
              <a:spcBef>
                <a:spcPts val="0"/>
              </a:spcBef>
              <a:spcAft>
                <a:spcPts val="0"/>
              </a:spcAft>
              <a:buClr>
                <a:srgbClr val="FFFFFF"/>
              </a:buClr>
              <a:buSzPct val="100000"/>
              <a:buNone/>
              <a:defRPr sz="3000" b="1">
                <a:solidFill>
                  <a:srgbClr val="FFFFFF"/>
                </a:solidFill>
              </a:defRPr>
            </a:lvl5pPr>
            <a:lvl6pPr lvl="5" algn="ctr">
              <a:lnSpc>
                <a:spcPct val="100000"/>
              </a:lnSpc>
              <a:spcBef>
                <a:spcPts val="0"/>
              </a:spcBef>
              <a:spcAft>
                <a:spcPts val="0"/>
              </a:spcAft>
              <a:buClr>
                <a:srgbClr val="FFFFFF"/>
              </a:buClr>
              <a:buSzPct val="100000"/>
              <a:buNone/>
              <a:defRPr sz="3000" b="1">
                <a:solidFill>
                  <a:srgbClr val="FFFFFF"/>
                </a:solidFill>
              </a:defRPr>
            </a:lvl6pPr>
            <a:lvl7pPr lvl="6" algn="ctr">
              <a:lnSpc>
                <a:spcPct val="100000"/>
              </a:lnSpc>
              <a:spcBef>
                <a:spcPts val="0"/>
              </a:spcBef>
              <a:spcAft>
                <a:spcPts val="0"/>
              </a:spcAft>
              <a:buClr>
                <a:srgbClr val="FFFFFF"/>
              </a:buClr>
              <a:buSzPct val="100000"/>
              <a:buNone/>
              <a:defRPr sz="3000" b="1">
                <a:solidFill>
                  <a:srgbClr val="FFFFFF"/>
                </a:solidFill>
              </a:defRPr>
            </a:lvl7pPr>
            <a:lvl8pPr lvl="7" algn="ctr">
              <a:lnSpc>
                <a:spcPct val="100000"/>
              </a:lnSpc>
              <a:spcBef>
                <a:spcPts val="0"/>
              </a:spcBef>
              <a:spcAft>
                <a:spcPts val="0"/>
              </a:spcAft>
              <a:buClr>
                <a:srgbClr val="FFFFFF"/>
              </a:buClr>
              <a:buSzPct val="100000"/>
              <a:buNone/>
              <a:defRPr sz="3000" b="1">
                <a:solidFill>
                  <a:srgbClr val="FFFFFF"/>
                </a:solidFill>
              </a:defRPr>
            </a:lvl8pPr>
            <a:lvl9pPr lvl="8" algn="ctr">
              <a:lnSpc>
                <a:spcPct val="100000"/>
              </a:lnSpc>
              <a:spcBef>
                <a:spcPts val="0"/>
              </a:spcBef>
              <a:spcAft>
                <a:spcPts val="0"/>
              </a:spcAft>
              <a:buClr>
                <a:srgbClr val="FFFFFF"/>
              </a:buClr>
              <a:buSzPct val="100000"/>
              <a:buNone/>
              <a:defRPr sz="3000" b="1">
                <a:solidFill>
                  <a:srgbClr val="FFFFFF"/>
                </a:solidFill>
              </a:defRPr>
            </a:lvl9pPr>
          </a:lstStyle>
          <a:p>
            <a:endParaRPr/>
          </a:p>
        </p:txBody>
      </p:sp>
      <p:sp>
        <p:nvSpPr>
          <p:cNvPr id="190" name="Shape 190"/>
          <p:cNvSpPr txBox="1">
            <a:spLocks noGrp="1"/>
          </p:cNvSpPr>
          <p:nvPr>
            <p:ph type="body" idx="1"/>
          </p:nvPr>
        </p:nvSpPr>
        <p:spPr>
          <a:xfrm>
            <a:off x="3052150" y="2526321"/>
            <a:ext cx="3039600" cy="1310399"/>
          </a:xfrm>
          <a:prstGeom prst="rect">
            <a:avLst/>
          </a:prstGeom>
          <a:noFill/>
        </p:spPr>
        <p:txBody>
          <a:bodyPr wrap="square" lIns="91425" tIns="91425" rIns="91425" bIns="91425" anchor="t" anchorCtr="0"/>
          <a:lstStyle>
            <a:lvl1pPr lvl="0" algn="ctr">
              <a:lnSpc>
                <a:spcPct val="115000"/>
              </a:lnSpc>
              <a:spcBef>
                <a:spcPts val="0"/>
              </a:spcBef>
              <a:spcAft>
                <a:spcPts val="1600"/>
              </a:spcAft>
              <a:buClr>
                <a:srgbClr val="FFFFFF"/>
              </a:buClr>
              <a:buSzPct val="100000"/>
              <a:defRPr sz="1600">
                <a:solidFill>
                  <a:srgbClr val="FFFFFF"/>
                </a:solidFill>
              </a:defRPr>
            </a:lvl1pPr>
            <a:lvl2pPr lvl="1" algn="ctr">
              <a:lnSpc>
                <a:spcPct val="115000"/>
              </a:lnSpc>
              <a:spcBef>
                <a:spcPts val="0"/>
              </a:spcBef>
              <a:spcAft>
                <a:spcPts val="1600"/>
              </a:spcAft>
              <a:buClr>
                <a:srgbClr val="FFFFFF"/>
              </a:buClr>
              <a:defRPr sz="1400">
                <a:solidFill>
                  <a:srgbClr val="FFFFFF"/>
                </a:solidFill>
              </a:defRPr>
            </a:lvl2pPr>
            <a:lvl3pPr lvl="2" algn="ctr">
              <a:lnSpc>
                <a:spcPct val="115000"/>
              </a:lnSpc>
              <a:spcBef>
                <a:spcPts val="0"/>
              </a:spcBef>
              <a:spcAft>
                <a:spcPts val="1600"/>
              </a:spcAft>
              <a:buClr>
                <a:srgbClr val="FFFFFF"/>
              </a:buClr>
              <a:defRPr sz="1400">
                <a:solidFill>
                  <a:srgbClr val="FFFFFF"/>
                </a:solidFill>
              </a:defRPr>
            </a:lvl3pPr>
            <a:lvl4pPr lvl="3" algn="ctr">
              <a:lnSpc>
                <a:spcPct val="115000"/>
              </a:lnSpc>
              <a:spcBef>
                <a:spcPts val="0"/>
              </a:spcBef>
              <a:spcAft>
                <a:spcPts val="1600"/>
              </a:spcAft>
              <a:buClr>
                <a:srgbClr val="FFFFFF"/>
              </a:buClr>
              <a:defRPr sz="1400">
                <a:solidFill>
                  <a:srgbClr val="FFFFFF"/>
                </a:solidFill>
              </a:defRPr>
            </a:lvl4pPr>
            <a:lvl5pPr lvl="4" algn="ctr">
              <a:lnSpc>
                <a:spcPct val="115000"/>
              </a:lnSpc>
              <a:spcBef>
                <a:spcPts val="0"/>
              </a:spcBef>
              <a:spcAft>
                <a:spcPts val="1600"/>
              </a:spcAft>
              <a:buClr>
                <a:srgbClr val="FFFFFF"/>
              </a:buClr>
              <a:defRPr sz="1400">
                <a:solidFill>
                  <a:srgbClr val="FFFFFF"/>
                </a:solidFill>
              </a:defRPr>
            </a:lvl5pPr>
            <a:lvl6pPr lvl="5" algn="ctr">
              <a:lnSpc>
                <a:spcPct val="115000"/>
              </a:lnSpc>
              <a:spcBef>
                <a:spcPts val="0"/>
              </a:spcBef>
              <a:spcAft>
                <a:spcPts val="1600"/>
              </a:spcAft>
              <a:buClr>
                <a:srgbClr val="FFFFFF"/>
              </a:buClr>
              <a:defRPr sz="1400">
                <a:solidFill>
                  <a:srgbClr val="FFFFFF"/>
                </a:solidFill>
              </a:defRPr>
            </a:lvl6pPr>
            <a:lvl7pPr lvl="6" algn="ctr">
              <a:lnSpc>
                <a:spcPct val="115000"/>
              </a:lnSpc>
              <a:spcBef>
                <a:spcPts val="0"/>
              </a:spcBef>
              <a:spcAft>
                <a:spcPts val="1600"/>
              </a:spcAft>
              <a:buClr>
                <a:srgbClr val="FFFFFF"/>
              </a:buClr>
              <a:defRPr sz="1400">
                <a:solidFill>
                  <a:srgbClr val="FFFFFF"/>
                </a:solidFill>
              </a:defRPr>
            </a:lvl7pPr>
            <a:lvl8pPr lvl="7" algn="ctr">
              <a:lnSpc>
                <a:spcPct val="115000"/>
              </a:lnSpc>
              <a:spcBef>
                <a:spcPts val="0"/>
              </a:spcBef>
              <a:spcAft>
                <a:spcPts val="1600"/>
              </a:spcAft>
              <a:buClr>
                <a:srgbClr val="FFFFFF"/>
              </a:buClr>
              <a:defRPr sz="1400">
                <a:solidFill>
                  <a:srgbClr val="FFFFFF"/>
                </a:solidFill>
              </a:defRPr>
            </a:lvl8pPr>
            <a:lvl9pPr lvl="8" algn="ctr">
              <a:lnSpc>
                <a:spcPct val="115000"/>
              </a:lnSpc>
              <a:spcBef>
                <a:spcPts val="0"/>
              </a:spcBef>
              <a:spcAft>
                <a:spcPts val="1600"/>
              </a:spcAft>
              <a:buClr>
                <a:srgbClr val="FFFFFF"/>
              </a:buClr>
              <a:defRPr sz="1400">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13">
    <p:bg>
      <p:bgPr>
        <a:solidFill>
          <a:srgbClr val="FFFFFF"/>
        </a:solidFill>
        <a:effectLst/>
      </p:bgPr>
    </p:bg>
    <p:spTree>
      <p:nvGrpSpPr>
        <p:cNvPr id="1" name="Shape 191"/>
        <p:cNvGrpSpPr/>
        <p:nvPr/>
      </p:nvGrpSpPr>
      <p:grpSpPr>
        <a:xfrm>
          <a:off x="0" y="0"/>
          <a:ext cx="0" cy="0"/>
          <a:chOff x="0" y="0"/>
          <a:chExt cx="0" cy="0"/>
        </a:xfrm>
      </p:grpSpPr>
      <p:sp>
        <p:nvSpPr>
          <p:cNvPr id="192" name="Shape 192"/>
          <p:cNvSpPr/>
          <p:nvPr/>
        </p:nvSpPr>
        <p:spPr>
          <a:xfrm>
            <a:off x="0" y="0"/>
            <a:ext cx="9144000" cy="5143500"/>
          </a:xfrm>
          <a:prstGeom prst="rect">
            <a:avLst/>
          </a:prstGeom>
          <a:solidFill>
            <a:srgbClr val="3367D6"/>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a:off x="3047650" y="0"/>
            <a:ext cx="60963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rot="5400000">
            <a:off x="-150" y="150"/>
            <a:ext cx="715200" cy="714900"/>
          </a:xfrm>
          <a:prstGeom prst="rtTriangle">
            <a:avLst/>
          </a:prstGeom>
          <a:solidFill>
            <a:srgbClr val="FFFFFF">
              <a:alpha val="43920"/>
            </a:srgbClr>
          </a:solidFill>
          <a:ln>
            <a:noFill/>
          </a:ln>
        </p:spPr>
        <p:txBody>
          <a:bodyPr wrap="square" lIns="91425" tIns="91425" rIns="91425" bIns="91425" anchor="ctr" anchorCtr="0">
            <a:noAutofit/>
          </a:bodyPr>
          <a:lstStyle/>
          <a:p>
            <a:pPr lvl="0">
              <a:spcBef>
                <a:spcPts val="0"/>
              </a:spcBef>
              <a:buNone/>
            </a:pPr>
            <a:endParaRPr/>
          </a:p>
        </p:txBody>
      </p:sp>
      <p:sp>
        <p:nvSpPr>
          <p:cNvPr id="195" name="Shape 195"/>
          <p:cNvSpPr txBox="1">
            <a:spLocks noGrp="1"/>
          </p:cNvSpPr>
          <p:nvPr>
            <p:ph type="title"/>
          </p:nvPr>
        </p:nvSpPr>
        <p:spPr>
          <a:xfrm>
            <a:off x="185350" y="679625"/>
            <a:ext cx="2683200" cy="1042500"/>
          </a:xfrm>
          <a:prstGeom prst="rect">
            <a:avLst/>
          </a:prstGeom>
          <a:noFill/>
        </p:spPr>
        <p:txBody>
          <a:bodyPr wrap="square" lIns="91425" tIns="91425" rIns="91425" bIns="91425" anchor="b" anchorCtr="0"/>
          <a:lstStyle>
            <a:lvl1pPr lvl="0" algn="l">
              <a:lnSpc>
                <a:spcPct val="100000"/>
              </a:lnSpc>
              <a:spcBef>
                <a:spcPts val="0"/>
              </a:spcBef>
              <a:spcAft>
                <a:spcPts val="0"/>
              </a:spcAft>
              <a:buNone/>
              <a:defRPr sz="2400" b="1">
                <a:solidFill>
                  <a:srgbClr val="FFFFFF"/>
                </a:solidFill>
              </a:defRPr>
            </a:lvl1pPr>
            <a:lvl2pPr lvl="1" algn="l">
              <a:lnSpc>
                <a:spcPct val="100000"/>
              </a:lnSpc>
              <a:spcBef>
                <a:spcPts val="0"/>
              </a:spcBef>
              <a:spcAft>
                <a:spcPts val="0"/>
              </a:spcAft>
              <a:buNone/>
              <a:defRPr sz="2400" b="1">
                <a:solidFill>
                  <a:srgbClr val="FFFFFF"/>
                </a:solidFill>
              </a:defRPr>
            </a:lvl2pPr>
            <a:lvl3pPr lvl="2" algn="l">
              <a:lnSpc>
                <a:spcPct val="100000"/>
              </a:lnSpc>
              <a:spcBef>
                <a:spcPts val="0"/>
              </a:spcBef>
              <a:spcAft>
                <a:spcPts val="0"/>
              </a:spcAft>
              <a:buNone/>
              <a:defRPr sz="2400" b="1">
                <a:solidFill>
                  <a:srgbClr val="FFFFFF"/>
                </a:solidFill>
              </a:defRPr>
            </a:lvl3pPr>
            <a:lvl4pPr lvl="3" algn="l">
              <a:lnSpc>
                <a:spcPct val="100000"/>
              </a:lnSpc>
              <a:spcBef>
                <a:spcPts val="0"/>
              </a:spcBef>
              <a:spcAft>
                <a:spcPts val="0"/>
              </a:spcAft>
              <a:buNone/>
              <a:defRPr sz="2400" b="1">
                <a:solidFill>
                  <a:srgbClr val="FFFFFF"/>
                </a:solidFill>
              </a:defRPr>
            </a:lvl4pPr>
            <a:lvl5pPr lvl="4" algn="l">
              <a:lnSpc>
                <a:spcPct val="100000"/>
              </a:lnSpc>
              <a:spcBef>
                <a:spcPts val="0"/>
              </a:spcBef>
              <a:spcAft>
                <a:spcPts val="0"/>
              </a:spcAft>
              <a:buNone/>
              <a:defRPr sz="2400" b="1">
                <a:solidFill>
                  <a:srgbClr val="FFFFFF"/>
                </a:solidFill>
              </a:defRPr>
            </a:lvl5pPr>
            <a:lvl6pPr lvl="5" algn="l">
              <a:lnSpc>
                <a:spcPct val="100000"/>
              </a:lnSpc>
              <a:spcBef>
                <a:spcPts val="0"/>
              </a:spcBef>
              <a:spcAft>
                <a:spcPts val="0"/>
              </a:spcAft>
              <a:buNone/>
              <a:defRPr sz="2400" b="1">
                <a:solidFill>
                  <a:srgbClr val="FFFFFF"/>
                </a:solidFill>
              </a:defRPr>
            </a:lvl6pPr>
            <a:lvl7pPr lvl="6" algn="l">
              <a:lnSpc>
                <a:spcPct val="100000"/>
              </a:lnSpc>
              <a:spcBef>
                <a:spcPts val="0"/>
              </a:spcBef>
              <a:spcAft>
                <a:spcPts val="0"/>
              </a:spcAft>
              <a:buNone/>
              <a:defRPr sz="2400" b="1">
                <a:solidFill>
                  <a:srgbClr val="FFFFFF"/>
                </a:solidFill>
              </a:defRPr>
            </a:lvl7pPr>
            <a:lvl8pPr lvl="7" algn="l">
              <a:lnSpc>
                <a:spcPct val="100000"/>
              </a:lnSpc>
              <a:spcBef>
                <a:spcPts val="0"/>
              </a:spcBef>
              <a:spcAft>
                <a:spcPts val="0"/>
              </a:spcAft>
              <a:buNone/>
              <a:defRPr sz="2400" b="1">
                <a:solidFill>
                  <a:srgbClr val="FFFFFF"/>
                </a:solidFill>
              </a:defRPr>
            </a:lvl8pPr>
            <a:lvl9pPr lvl="8" algn="l">
              <a:lnSpc>
                <a:spcPct val="100000"/>
              </a:lnSpc>
              <a:spcBef>
                <a:spcPts val="0"/>
              </a:spcBef>
              <a:spcAft>
                <a:spcPts val="0"/>
              </a:spcAft>
              <a:buNone/>
              <a:defRPr sz="2400" b="1">
                <a:solidFill>
                  <a:srgbClr val="FFFFFF"/>
                </a:solidFill>
              </a:defRPr>
            </a:lvl9pPr>
          </a:lstStyle>
          <a:p>
            <a:endParaRPr/>
          </a:p>
        </p:txBody>
      </p:sp>
      <p:sp>
        <p:nvSpPr>
          <p:cNvPr id="196" name="Shape 196"/>
          <p:cNvSpPr txBox="1">
            <a:spLocks noGrp="1"/>
          </p:cNvSpPr>
          <p:nvPr>
            <p:ph type="body" idx="1"/>
          </p:nvPr>
        </p:nvSpPr>
        <p:spPr>
          <a:xfrm>
            <a:off x="185350" y="1798300"/>
            <a:ext cx="2683200" cy="25401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FFFFFF"/>
              </a:buClr>
              <a:buSzPct val="100000"/>
              <a:defRPr sz="1600">
                <a:solidFill>
                  <a:srgbClr val="FFFFFF"/>
                </a:solidFill>
              </a:defRPr>
            </a:lvl1pPr>
            <a:lvl2pPr lvl="1" algn="l">
              <a:lnSpc>
                <a:spcPct val="115000"/>
              </a:lnSpc>
              <a:spcBef>
                <a:spcPts val="0"/>
              </a:spcBef>
              <a:spcAft>
                <a:spcPts val="1600"/>
              </a:spcAft>
              <a:buClr>
                <a:srgbClr val="FFFFFF"/>
              </a:buClr>
              <a:defRPr sz="1400">
                <a:solidFill>
                  <a:srgbClr val="FFFFFF"/>
                </a:solidFill>
              </a:defRPr>
            </a:lvl2pPr>
            <a:lvl3pPr lvl="2" algn="l">
              <a:lnSpc>
                <a:spcPct val="115000"/>
              </a:lnSpc>
              <a:spcBef>
                <a:spcPts val="0"/>
              </a:spcBef>
              <a:spcAft>
                <a:spcPts val="1600"/>
              </a:spcAft>
              <a:buClr>
                <a:srgbClr val="FFFFFF"/>
              </a:buClr>
              <a:defRPr sz="1400">
                <a:solidFill>
                  <a:srgbClr val="FFFFFF"/>
                </a:solidFill>
              </a:defRPr>
            </a:lvl3pPr>
            <a:lvl4pPr lvl="3" algn="l">
              <a:lnSpc>
                <a:spcPct val="115000"/>
              </a:lnSpc>
              <a:spcBef>
                <a:spcPts val="0"/>
              </a:spcBef>
              <a:spcAft>
                <a:spcPts val="1600"/>
              </a:spcAft>
              <a:buClr>
                <a:srgbClr val="FFFFFF"/>
              </a:buClr>
              <a:defRPr sz="1400">
                <a:solidFill>
                  <a:srgbClr val="FFFFFF"/>
                </a:solidFill>
              </a:defRPr>
            </a:lvl4pPr>
            <a:lvl5pPr lvl="4" algn="l">
              <a:lnSpc>
                <a:spcPct val="115000"/>
              </a:lnSpc>
              <a:spcBef>
                <a:spcPts val="0"/>
              </a:spcBef>
              <a:spcAft>
                <a:spcPts val="1600"/>
              </a:spcAft>
              <a:buClr>
                <a:srgbClr val="FFFFFF"/>
              </a:buClr>
              <a:defRPr sz="1400">
                <a:solidFill>
                  <a:srgbClr val="FFFFFF"/>
                </a:solidFill>
              </a:defRPr>
            </a:lvl5pPr>
            <a:lvl6pPr lvl="5" algn="l">
              <a:lnSpc>
                <a:spcPct val="115000"/>
              </a:lnSpc>
              <a:spcBef>
                <a:spcPts val="0"/>
              </a:spcBef>
              <a:spcAft>
                <a:spcPts val="1600"/>
              </a:spcAft>
              <a:buClr>
                <a:srgbClr val="FFFFFF"/>
              </a:buClr>
              <a:defRPr sz="1400">
                <a:solidFill>
                  <a:srgbClr val="FFFFFF"/>
                </a:solidFill>
              </a:defRPr>
            </a:lvl6pPr>
            <a:lvl7pPr lvl="6" algn="l">
              <a:lnSpc>
                <a:spcPct val="115000"/>
              </a:lnSpc>
              <a:spcBef>
                <a:spcPts val="0"/>
              </a:spcBef>
              <a:spcAft>
                <a:spcPts val="1600"/>
              </a:spcAft>
              <a:buClr>
                <a:srgbClr val="FFFFFF"/>
              </a:buClr>
              <a:defRPr sz="1400">
                <a:solidFill>
                  <a:srgbClr val="FFFFFF"/>
                </a:solidFill>
              </a:defRPr>
            </a:lvl7pPr>
            <a:lvl8pPr lvl="7" algn="l">
              <a:lnSpc>
                <a:spcPct val="115000"/>
              </a:lnSpc>
              <a:spcBef>
                <a:spcPts val="0"/>
              </a:spcBef>
              <a:spcAft>
                <a:spcPts val="1600"/>
              </a:spcAft>
              <a:buClr>
                <a:srgbClr val="FFFFFF"/>
              </a:buClr>
              <a:defRPr sz="1400">
                <a:solidFill>
                  <a:srgbClr val="FFFFFF"/>
                </a:solidFill>
              </a:defRPr>
            </a:lvl8pPr>
            <a:lvl9pPr lvl="8" algn="l">
              <a:lnSpc>
                <a:spcPct val="115000"/>
              </a:lnSpc>
              <a:spcBef>
                <a:spcPts val="0"/>
              </a:spcBef>
              <a:spcAft>
                <a:spcPts val="1600"/>
              </a:spcAft>
              <a:buClr>
                <a:srgbClr val="FFFFFF"/>
              </a:buClr>
              <a:defRPr sz="1400">
                <a:solidFill>
                  <a:srgbClr val="FFFFFF"/>
                </a:solidFill>
              </a:defRPr>
            </a:lvl9pPr>
          </a:lstStyle>
          <a:p>
            <a:endParaRPr/>
          </a:p>
        </p:txBody>
      </p:sp>
      <p:sp>
        <p:nvSpPr>
          <p:cNvPr id="197" name="Shape 197"/>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15">
    <p:bg>
      <p:bgPr>
        <a:solidFill>
          <a:srgbClr val="FFFFFF"/>
        </a:solidFill>
        <a:effectLst/>
      </p:bgPr>
    </p:bg>
    <p:spTree>
      <p:nvGrpSpPr>
        <p:cNvPr id="1" name="Shape 198"/>
        <p:cNvGrpSpPr/>
        <p:nvPr/>
      </p:nvGrpSpPr>
      <p:grpSpPr>
        <a:xfrm>
          <a:off x="0" y="0"/>
          <a:ext cx="0" cy="0"/>
          <a:chOff x="0" y="0"/>
          <a:chExt cx="0" cy="0"/>
        </a:xfrm>
      </p:grpSpPr>
      <p:sp>
        <p:nvSpPr>
          <p:cNvPr id="199" name="Shape 199"/>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txBox="1">
            <a:spLocks noGrp="1"/>
          </p:cNvSpPr>
          <p:nvPr>
            <p:ph type="title"/>
          </p:nvPr>
        </p:nvSpPr>
        <p:spPr>
          <a:xfrm>
            <a:off x="311700" y="307825"/>
            <a:ext cx="7548000" cy="982500"/>
          </a:xfrm>
          <a:prstGeom prst="rect">
            <a:avLst/>
          </a:prstGeom>
          <a:noFill/>
        </p:spPr>
        <p:txBody>
          <a:bodyPr wrap="square" lIns="91425" tIns="91425" rIns="91425" bIns="91425" anchor="t" anchorCtr="0"/>
          <a:lstStyle>
            <a:lvl1pPr lvl="0" algn="l">
              <a:lnSpc>
                <a:spcPct val="100000"/>
              </a:lnSpc>
              <a:spcBef>
                <a:spcPts val="0"/>
              </a:spcBef>
              <a:spcAft>
                <a:spcPts val="0"/>
              </a:spcAft>
              <a:buClr>
                <a:schemeClr val="dk1"/>
              </a:buClr>
              <a:buSzPct val="100000"/>
              <a:buNone/>
              <a:defRPr sz="3000" b="1">
                <a:solidFill>
                  <a:srgbClr val="D9D9D9"/>
                </a:solidFill>
              </a:defRPr>
            </a:lvl1pPr>
            <a:lvl2pPr lvl="1" algn="l">
              <a:lnSpc>
                <a:spcPct val="100000"/>
              </a:lnSpc>
              <a:spcBef>
                <a:spcPts val="0"/>
              </a:spcBef>
              <a:spcAft>
                <a:spcPts val="0"/>
              </a:spcAft>
              <a:buClr>
                <a:schemeClr val="dk1"/>
              </a:buClr>
              <a:buSzPct val="100000"/>
              <a:buNone/>
              <a:defRPr sz="3000" b="1">
                <a:solidFill>
                  <a:srgbClr val="D9D9D9"/>
                </a:solidFill>
              </a:defRPr>
            </a:lvl2pPr>
            <a:lvl3pPr lvl="2" algn="l">
              <a:lnSpc>
                <a:spcPct val="100000"/>
              </a:lnSpc>
              <a:spcBef>
                <a:spcPts val="0"/>
              </a:spcBef>
              <a:spcAft>
                <a:spcPts val="0"/>
              </a:spcAft>
              <a:buClr>
                <a:schemeClr val="dk1"/>
              </a:buClr>
              <a:buSzPct val="100000"/>
              <a:buNone/>
              <a:defRPr sz="3000" b="1">
                <a:solidFill>
                  <a:srgbClr val="D9D9D9"/>
                </a:solidFill>
              </a:defRPr>
            </a:lvl3pPr>
            <a:lvl4pPr lvl="3" algn="l">
              <a:lnSpc>
                <a:spcPct val="100000"/>
              </a:lnSpc>
              <a:spcBef>
                <a:spcPts val="0"/>
              </a:spcBef>
              <a:spcAft>
                <a:spcPts val="0"/>
              </a:spcAft>
              <a:buClr>
                <a:schemeClr val="dk1"/>
              </a:buClr>
              <a:buSzPct val="100000"/>
              <a:buNone/>
              <a:defRPr sz="3000" b="1">
                <a:solidFill>
                  <a:srgbClr val="D9D9D9"/>
                </a:solidFill>
              </a:defRPr>
            </a:lvl4pPr>
            <a:lvl5pPr lvl="4" algn="l">
              <a:lnSpc>
                <a:spcPct val="100000"/>
              </a:lnSpc>
              <a:spcBef>
                <a:spcPts val="0"/>
              </a:spcBef>
              <a:spcAft>
                <a:spcPts val="0"/>
              </a:spcAft>
              <a:buClr>
                <a:schemeClr val="dk1"/>
              </a:buClr>
              <a:buSzPct val="100000"/>
              <a:buNone/>
              <a:defRPr sz="3000" b="1">
                <a:solidFill>
                  <a:srgbClr val="D9D9D9"/>
                </a:solidFill>
              </a:defRPr>
            </a:lvl5pPr>
            <a:lvl6pPr lvl="5" algn="l">
              <a:lnSpc>
                <a:spcPct val="100000"/>
              </a:lnSpc>
              <a:spcBef>
                <a:spcPts val="0"/>
              </a:spcBef>
              <a:spcAft>
                <a:spcPts val="0"/>
              </a:spcAft>
              <a:buClr>
                <a:schemeClr val="dk1"/>
              </a:buClr>
              <a:buSzPct val="100000"/>
              <a:buNone/>
              <a:defRPr sz="3000" b="1">
                <a:solidFill>
                  <a:srgbClr val="D9D9D9"/>
                </a:solidFill>
              </a:defRPr>
            </a:lvl6pPr>
            <a:lvl7pPr lvl="6" algn="l">
              <a:lnSpc>
                <a:spcPct val="100000"/>
              </a:lnSpc>
              <a:spcBef>
                <a:spcPts val="0"/>
              </a:spcBef>
              <a:spcAft>
                <a:spcPts val="0"/>
              </a:spcAft>
              <a:buClr>
                <a:schemeClr val="dk1"/>
              </a:buClr>
              <a:buSzPct val="100000"/>
              <a:buNone/>
              <a:defRPr sz="3000" b="1">
                <a:solidFill>
                  <a:srgbClr val="D9D9D9"/>
                </a:solidFill>
              </a:defRPr>
            </a:lvl7pPr>
            <a:lvl8pPr lvl="7" algn="l">
              <a:lnSpc>
                <a:spcPct val="100000"/>
              </a:lnSpc>
              <a:spcBef>
                <a:spcPts val="0"/>
              </a:spcBef>
              <a:spcAft>
                <a:spcPts val="0"/>
              </a:spcAft>
              <a:buClr>
                <a:schemeClr val="dk1"/>
              </a:buClr>
              <a:buSzPct val="100000"/>
              <a:buNone/>
              <a:defRPr sz="3000" b="1">
                <a:solidFill>
                  <a:srgbClr val="D9D9D9"/>
                </a:solidFill>
              </a:defRPr>
            </a:lvl8pPr>
            <a:lvl9pPr lvl="8" algn="l">
              <a:lnSpc>
                <a:spcPct val="100000"/>
              </a:lnSpc>
              <a:spcBef>
                <a:spcPts val="0"/>
              </a:spcBef>
              <a:spcAft>
                <a:spcPts val="0"/>
              </a:spcAft>
              <a:buClr>
                <a:schemeClr val="dk1"/>
              </a:buClr>
              <a:buSzPct val="100000"/>
              <a:buNone/>
              <a:defRPr sz="3000" b="1">
                <a:solidFill>
                  <a:srgbClr val="D9D9D9"/>
                </a:solidFill>
              </a:defRPr>
            </a:lvl9pPr>
          </a:lstStyle>
          <a:p>
            <a:endParaRPr/>
          </a:p>
        </p:txBody>
      </p:sp>
      <p:sp>
        <p:nvSpPr>
          <p:cNvPr id="201" name="Shape 201"/>
          <p:cNvSpPr txBox="1">
            <a:spLocks noGrp="1"/>
          </p:cNvSpPr>
          <p:nvPr>
            <p:ph type="body" idx="1"/>
          </p:nvPr>
        </p:nvSpPr>
        <p:spPr>
          <a:xfrm>
            <a:off x="317475" y="1383025"/>
            <a:ext cx="4138200" cy="31938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202" name="Shape 202"/>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17">
    <p:bg>
      <p:bgPr>
        <a:solidFill>
          <a:srgbClr val="FFFFFF"/>
        </a:solidFill>
        <a:effectLst/>
      </p:bgPr>
    </p:bg>
    <p:spTree>
      <p:nvGrpSpPr>
        <p:cNvPr id="1" name="Shape 203"/>
        <p:cNvGrpSpPr/>
        <p:nvPr/>
      </p:nvGrpSpPr>
      <p:grpSpPr>
        <a:xfrm>
          <a:off x="0" y="0"/>
          <a:ext cx="0" cy="0"/>
          <a:chOff x="0" y="0"/>
          <a:chExt cx="0" cy="0"/>
        </a:xfrm>
      </p:grpSpPr>
      <p:sp>
        <p:nvSpPr>
          <p:cNvPr id="204" name="Shape 204"/>
          <p:cNvSpPr/>
          <p:nvPr/>
        </p:nvSpPr>
        <p:spPr>
          <a:xfrm>
            <a:off x="0" y="0"/>
            <a:ext cx="9144000" cy="5143500"/>
          </a:xfrm>
          <a:prstGeom prst="rect">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a:off x="673800" y="539250"/>
            <a:ext cx="7796400" cy="4065000"/>
          </a:xfrm>
          <a:prstGeom prst="rect">
            <a:avLst/>
          </a:prstGeom>
          <a:solidFill>
            <a:srgbClr val="FFFFFF"/>
          </a:solidFill>
          <a:ln w="114300" cap="flat" cmpd="thinThick">
            <a:solidFill>
              <a:srgbClr val="FFFFFF"/>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6" name="Shape 206"/>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16">
    <p:spTree>
      <p:nvGrpSpPr>
        <p:cNvPr id="1" name="Shape 207"/>
        <p:cNvGrpSpPr/>
        <p:nvPr/>
      </p:nvGrpSpPr>
      <p:grpSpPr>
        <a:xfrm>
          <a:off x="0" y="0"/>
          <a:ext cx="0" cy="0"/>
          <a:chOff x="0" y="0"/>
          <a:chExt cx="0" cy="0"/>
        </a:xfrm>
      </p:grpSpPr>
      <p:sp>
        <p:nvSpPr>
          <p:cNvPr id="208" name="Shape 208"/>
          <p:cNvSpPr/>
          <p:nvPr/>
        </p:nvSpPr>
        <p:spPr>
          <a:xfrm>
            <a:off x="0" y="0"/>
            <a:ext cx="9144000" cy="5143500"/>
          </a:xfrm>
          <a:prstGeom prst="rect">
            <a:avLst/>
          </a:prstGeom>
          <a:solidFill>
            <a:srgbClr val="434343"/>
          </a:solidFill>
          <a:ln>
            <a:noFill/>
          </a:ln>
        </p:spPr>
        <p:txBody>
          <a:bodyPr wrap="square" lIns="91425" tIns="91425" rIns="91425" bIns="91425" anchor="ctr" anchorCtr="0">
            <a:noAutofit/>
          </a:bodyPr>
          <a:lstStyle/>
          <a:p>
            <a:pPr lvl="0">
              <a:spcBef>
                <a:spcPts val="0"/>
              </a:spcBef>
              <a:buNone/>
            </a:pPr>
            <a:endParaRPr/>
          </a:p>
        </p:txBody>
      </p:sp>
      <p:cxnSp>
        <p:nvCxnSpPr>
          <p:cNvPr id="209" name="Shape 209"/>
          <p:cNvCxnSpPr/>
          <p:nvPr/>
        </p:nvCxnSpPr>
        <p:spPr>
          <a:xfrm>
            <a:off x="393909" y="2899950"/>
            <a:ext cx="2479800" cy="0"/>
          </a:xfrm>
          <a:prstGeom prst="straightConnector1">
            <a:avLst/>
          </a:prstGeom>
          <a:noFill/>
          <a:ln w="38100" cap="flat" cmpd="sng">
            <a:solidFill>
              <a:srgbClr val="FFFFFF"/>
            </a:solidFill>
            <a:prstDash val="solid"/>
            <a:round/>
            <a:headEnd type="none" w="med" len="med"/>
            <a:tailEnd type="none" w="med" len="med"/>
          </a:ln>
        </p:spPr>
      </p:cxnSp>
      <p:sp>
        <p:nvSpPr>
          <p:cNvPr id="210" name="Shape 210"/>
          <p:cNvSpPr txBox="1">
            <a:spLocks noGrp="1"/>
          </p:cNvSpPr>
          <p:nvPr>
            <p:ph type="title"/>
          </p:nvPr>
        </p:nvSpPr>
        <p:spPr>
          <a:xfrm>
            <a:off x="304800" y="477850"/>
            <a:ext cx="5590200" cy="2193600"/>
          </a:xfrm>
          <a:prstGeom prst="rect">
            <a:avLst/>
          </a:prstGeom>
          <a:noFill/>
        </p:spPr>
        <p:txBody>
          <a:bodyPr wrap="square" lIns="91425" tIns="91425" rIns="91425" bIns="91425" anchor="b" anchorCtr="0"/>
          <a:lstStyle>
            <a:lvl1pPr lvl="0" algn="l">
              <a:lnSpc>
                <a:spcPct val="100000"/>
              </a:lnSpc>
              <a:spcBef>
                <a:spcPts val="0"/>
              </a:spcBef>
              <a:spcAft>
                <a:spcPts val="0"/>
              </a:spcAft>
              <a:buClr>
                <a:srgbClr val="FFFFFF"/>
              </a:buClr>
              <a:buSzPct val="100000"/>
              <a:buNone/>
              <a:defRPr sz="3600" b="1">
                <a:solidFill>
                  <a:srgbClr val="FFFFFF"/>
                </a:solidFill>
              </a:defRPr>
            </a:lvl1pPr>
            <a:lvl2pPr lvl="1" algn="l">
              <a:lnSpc>
                <a:spcPct val="100000"/>
              </a:lnSpc>
              <a:spcBef>
                <a:spcPts val="0"/>
              </a:spcBef>
              <a:spcAft>
                <a:spcPts val="0"/>
              </a:spcAft>
              <a:buClr>
                <a:srgbClr val="FFFFFF"/>
              </a:buClr>
              <a:buSzPct val="100000"/>
              <a:buNone/>
              <a:defRPr sz="3600" b="1">
                <a:solidFill>
                  <a:srgbClr val="FFFFFF"/>
                </a:solidFill>
              </a:defRPr>
            </a:lvl2pPr>
            <a:lvl3pPr lvl="2" algn="l">
              <a:lnSpc>
                <a:spcPct val="100000"/>
              </a:lnSpc>
              <a:spcBef>
                <a:spcPts val="0"/>
              </a:spcBef>
              <a:spcAft>
                <a:spcPts val="0"/>
              </a:spcAft>
              <a:buClr>
                <a:srgbClr val="FFFFFF"/>
              </a:buClr>
              <a:buSzPct val="100000"/>
              <a:buNone/>
              <a:defRPr sz="3600" b="1">
                <a:solidFill>
                  <a:srgbClr val="FFFFFF"/>
                </a:solidFill>
              </a:defRPr>
            </a:lvl3pPr>
            <a:lvl4pPr lvl="3" algn="l">
              <a:lnSpc>
                <a:spcPct val="100000"/>
              </a:lnSpc>
              <a:spcBef>
                <a:spcPts val="0"/>
              </a:spcBef>
              <a:spcAft>
                <a:spcPts val="0"/>
              </a:spcAft>
              <a:buClr>
                <a:srgbClr val="FFFFFF"/>
              </a:buClr>
              <a:buSzPct val="100000"/>
              <a:buNone/>
              <a:defRPr sz="3600" b="1">
                <a:solidFill>
                  <a:srgbClr val="FFFFFF"/>
                </a:solidFill>
              </a:defRPr>
            </a:lvl4pPr>
            <a:lvl5pPr lvl="4" algn="l">
              <a:lnSpc>
                <a:spcPct val="100000"/>
              </a:lnSpc>
              <a:spcBef>
                <a:spcPts val="0"/>
              </a:spcBef>
              <a:spcAft>
                <a:spcPts val="0"/>
              </a:spcAft>
              <a:buClr>
                <a:srgbClr val="FFFFFF"/>
              </a:buClr>
              <a:buSzPct val="100000"/>
              <a:buNone/>
              <a:defRPr sz="3600" b="1">
                <a:solidFill>
                  <a:srgbClr val="FFFFFF"/>
                </a:solidFill>
              </a:defRPr>
            </a:lvl5pPr>
            <a:lvl6pPr lvl="5" algn="l">
              <a:lnSpc>
                <a:spcPct val="100000"/>
              </a:lnSpc>
              <a:spcBef>
                <a:spcPts val="0"/>
              </a:spcBef>
              <a:spcAft>
                <a:spcPts val="0"/>
              </a:spcAft>
              <a:buClr>
                <a:srgbClr val="FFFFFF"/>
              </a:buClr>
              <a:buSzPct val="100000"/>
              <a:buNone/>
              <a:defRPr sz="3600" b="1">
                <a:solidFill>
                  <a:srgbClr val="FFFFFF"/>
                </a:solidFill>
              </a:defRPr>
            </a:lvl6pPr>
            <a:lvl7pPr lvl="6" algn="l">
              <a:lnSpc>
                <a:spcPct val="100000"/>
              </a:lnSpc>
              <a:spcBef>
                <a:spcPts val="0"/>
              </a:spcBef>
              <a:spcAft>
                <a:spcPts val="0"/>
              </a:spcAft>
              <a:buClr>
                <a:srgbClr val="FFFFFF"/>
              </a:buClr>
              <a:buSzPct val="100000"/>
              <a:buNone/>
              <a:defRPr sz="3600" b="1">
                <a:solidFill>
                  <a:srgbClr val="FFFFFF"/>
                </a:solidFill>
              </a:defRPr>
            </a:lvl7pPr>
            <a:lvl8pPr lvl="7" algn="l">
              <a:lnSpc>
                <a:spcPct val="100000"/>
              </a:lnSpc>
              <a:spcBef>
                <a:spcPts val="0"/>
              </a:spcBef>
              <a:spcAft>
                <a:spcPts val="0"/>
              </a:spcAft>
              <a:buClr>
                <a:srgbClr val="FFFFFF"/>
              </a:buClr>
              <a:buSzPct val="100000"/>
              <a:buNone/>
              <a:defRPr sz="3600" b="1">
                <a:solidFill>
                  <a:srgbClr val="FFFFFF"/>
                </a:solidFill>
              </a:defRPr>
            </a:lvl8pPr>
            <a:lvl9pPr lvl="8" algn="l">
              <a:lnSpc>
                <a:spcPct val="100000"/>
              </a:lnSpc>
              <a:spcBef>
                <a:spcPts val="0"/>
              </a:spcBef>
              <a:spcAft>
                <a:spcPts val="0"/>
              </a:spcAft>
              <a:buClr>
                <a:srgbClr val="FFFFFF"/>
              </a:buClr>
              <a:buSzPct val="100000"/>
              <a:buNone/>
              <a:defRPr sz="3600" b="1">
                <a:solidFill>
                  <a:srgbClr val="FFFFFF"/>
                </a:solidFill>
              </a:defRPr>
            </a:lvl9pPr>
          </a:lstStyle>
          <a:p>
            <a:endParaRPr/>
          </a:p>
        </p:txBody>
      </p:sp>
      <p:sp>
        <p:nvSpPr>
          <p:cNvPr id="211" name="Shape 211"/>
          <p:cNvSpPr txBox="1">
            <a:spLocks noGrp="1"/>
          </p:cNvSpPr>
          <p:nvPr>
            <p:ph type="body" idx="1"/>
          </p:nvPr>
        </p:nvSpPr>
        <p:spPr>
          <a:xfrm>
            <a:off x="304800" y="3033700"/>
            <a:ext cx="8512500" cy="15393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FFFFFF"/>
              </a:buClr>
              <a:buSzPct val="100000"/>
              <a:defRPr sz="1400">
                <a:solidFill>
                  <a:srgbClr val="FFFFFF"/>
                </a:solidFill>
              </a:defRPr>
            </a:lvl1pPr>
            <a:lvl2pPr lvl="1" algn="l">
              <a:lnSpc>
                <a:spcPct val="115000"/>
              </a:lnSpc>
              <a:spcBef>
                <a:spcPts val="0"/>
              </a:spcBef>
              <a:spcAft>
                <a:spcPts val="1600"/>
              </a:spcAft>
              <a:buClr>
                <a:srgbClr val="FFFFFF"/>
              </a:buClr>
              <a:buSzPct val="100000"/>
              <a:defRPr sz="1200">
                <a:solidFill>
                  <a:srgbClr val="FFFFFF"/>
                </a:solidFill>
              </a:defRPr>
            </a:lvl2pPr>
            <a:lvl3pPr lvl="2" algn="l">
              <a:lnSpc>
                <a:spcPct val="115000"/>
              </a:lnSpc>
              <a:spcBef>
                <a:spcPts val="0"/>
              </a:spcBef>
              <a:spcAft>
                <a:spcPts val="1600"/>
              </a:spcAft>
              <a:buClr>
                <a:srgbClr val="FFFFFF"/>
              </a:buClr>
              <a:buSzPct val="100000"/>
              <a:defRPr sz="1200">
                <a:solidFill>
                  <a:srgbClr val="FFFFFF"/>
                </a:solidFill>
              </a:defRPr>
            </a:lvl3pPr>
            <a:lvl4pPr lvl="3" algn="l">
              <a:lnSpc>
                <a:spcPct val="115000"/>
              </a:lnSpc>
              <a:spcBef>
                <a:spcPts val="0"/>
              </a:spcBef>
              <a:spcAft>
                <a:spcPts val="1600"/>
              </a:spcAft>
              <a:buClr>
                <a:srgbClr val="FFFFFF"/>
              </a:buClr>
              <a:buSzPct val="100000"/>
              <a:defRPr sz="1200">
                <a:solidFill>
                  <a:srgbClr val="FFFFFF"/>
                </a:solidFill>
              </a:defRPr>
            </a:lvl4pPr>
            <a:lvl5pPr lvl="4" algn="l">
              <a:lnSpc>
                <a:spcPct val="115000"/>
              </a:lnSpc>
              <a:spcBef>
                <a:spcPts val="0"/>
              </a:spcBef>
              <a:spcAft>
                <a:spcPts val="1600"/>
              </a:spcAft>
              <a:buClr>
                <a:srgbClr val="FFFFFF"/>
              </a:buClr>
              <a:buSzPct val="100000"/>
              <a:defRPr sz="1200">
                <a:solidFill>
                  <a:srgbClr val="FFFFFF"/>
                </a:solidFill>
              </a:defRPr>
            </a:lvl5pPr>
            <a:lvl6pPr lvl="5" algn="l">
              <a:lnSpc>
                <a:spcPct val="115000"/>
              </a:lnSpc>
              <a:spcBef>
                <a:spcPts val="0"/>
              </a:spcBef>
              <a:spcAft>
                <a:spcPts val="1600"/>
              </a:spcAft>
              <a:buClr>
                <a:srgbClr val="FFFFFF"/>
              </a:buClr>
              <a:buSzPct val="100000"/>
              <a:defRPr sz="1200">
                <a:solidFill>
                  <a:srgbClr val="FFFFFF"/>
                </a:solidFill>
              </a:defRPr>
            </a:lvl6pPr>
            <a:lvl7pPr lvl="6" algn="l">
              <a:lnSpc>
                <a:spcPct val="115000"/>
              </a:lnSpc>
              <a:spcBef>
                <a:spcPts val="0"/>
              </a:spcBef>
              <a:spcAft>
                <a:spcPts val="1600"/>
              </a:spcAft>
              <a:buClr>
                <a:srgbClr val="FFFFFF"/>
              </a:buClr>
              <a:buSzPct val="100000"/>
              <a:defRPr sz="1200">
                <a:solidFill>
                  <a:srgbClr val="FFFFFF"/>
                </a:solidFill>
              </a:defRPr>
            </a:lvl7pPr>
            <a:lvl8pPr lvl="7" algn="l">
              <a:lnSpc>
                <a:spcPct val="115000"/>
              </a:lnSpc>
              <a:spcBef>
                <a:spcPts val="0"/>
              </a:spcBef>
              <a:spcAft>
                <a:spcPts val="1600"/>
              </a:spcAft>
              <a:buClr>
                <a:srgbClr val="FFFFFF"/>
              </a:buClr>
              <a:buSzPct val="100000"/>
              <a:defRPr sz="1200">
                <a:solidFill>
                  <a:srgbClr val="FFFFFF"/>
                </a:solidFill>
              </a:defRPr>
            </a:lvl8pPr>
            <a:lvl9pPr lvl="8" algn="l">
              <a:lnSpc>
                <a:spcPct val="115000"/>
              </a:lnSpc>
              <a:spcBef>
                <a:spcPts val="0"/>
              </a:spcBef>
              <a:spcAft>
                <a:spcPts val="1600"/>
              </a:spcAft>
              <a:buClr>
                <a:srgbClr val="FFFFFF"/>
              </a:buClr>
              <a:buSzPct val="100000"/>
              <a:defRPr sz="1200">
                <a:solidFill>
                  <a:srgbClr val="FFFFFF"/>
                </a:solidFill>
              </a:defRPr>
            </a:lvl9pPr>
          </a:lstStyle>
          <a:p>
            <a:endParaRPr/>
          </a:p>
        </p:txBody>
      </p:sp>
      <p:sp>
        <p:nvSpPr>
          <p:cNvPr id="212" name="Shape 212"/>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18">
    <p:bg>
      <p:bgPr>
        <a:solidFill>
          <a:srgbClr val="FFFFFF"/>
        </a:solidFill>
        <a:effectLst/>
      </p:bgPr>
    </p:bg>
    <p:spTree>
      <p:nvGrpSpPr>
        <p:cNvPr id="1" name="Shape 213"/>
        <p:cNvGrpSpPr/>
        <p:nvPr/>
      </p:nvGrpSpPr>
      <p:grpSpPr>
        <a:xfrm>
          <a:off x="0" y="0"/>
          <a:ext cx="0" cy="0"/>
          <a:chOff x="0" y="0"/>
          <a:chExt cx="0" cy="0"/>
        </a:xfrm>
      </p:grpSpPr>
      <p:sp>
        <p:nvSpPr>
          <p:cNvPr id="214" name="Shape 214"/>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15" name="Shape 215"/>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8">
    <p:bg>
      <p:bgPr>
        <a:solidFill>
          <a:srgbClr val="FFFFFF"/>
        </a:solidFill>
        <a:effectLst/>
      </p:bgPr>
    </p:bg>
    <p:spTree>
      <p:nvGrpSpPr>
        <p:cNvPr id="1" name="Shape 216"/>
        <p:cNvGrpSpPr/>
        <p:nvPr/>
      </p:nvGrpSpPr>
      <p:grpSpPr>
        <a:xfrm>
          <a:off x="0" y="0"/>
          <a:ext cx="0" cy="0"/>
          <a:chOff x="0" y="0"/>
          <a:chExt cx="0" cy="0"/>
        </a:xfrm>
      </p:grpSpPr>
      <p:sp>
        <p:nvSpPr>
          <p:cNvPr id="217" name="Shape 217"/>
          <p:cNvSpPr/>
          <p:nvPr/>
        </p:nvSpPr>
        <p:spPr>
          <a:xfrm>
            <a:off x="0" y="0"/>
            <a:ext cx="914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18" name="Shape 218"/>
          <p:cNvSpPr/>
          <p:nvPr/>
        </p:nvSpPr>
        <p:spPr>
          <a:xfrm>
            <a:off x="673800" y="539250"/>
            <a:ext cx="7796400" cy="4065000"/>
          </a:xfrm>
          <a:prstGeom prst="rect">
            <a:avLst/>
          </a:prstGeom>
          <a:solidFill>
            <a:srgbClr val="FFFFFF"/>
          </a:solidFill>
          <a:ln w="114300" cap="flat" cmpd="thinThick">
            <a:solidFill>
              <a:srgbClr val="FFFFFF"/>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9" name="Shape 219"/>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19">
    <p:bg>
      <p:bgPr>
        <a:solidFill>
          <a:srgbClr val="FFFFFF"/>
        </a:solidFill>
        <a:effectLst/>
      </p:bgPr>
    </p:bg>
    <p:spTree>
      <p:nvGrpSpPr>
        <p:cNvPr id="1" name="Shape 220"/>
        <p:cNvGrpSpPr/>
        <p:nvPr/>
      </p:nvGrpSpPr>
      <p:grpSpPr>
        <a:xfrm>
          <a:off x="0" y="0"/>
          <a:ext cx="0" cy="0"/>
          <a:chOff x="0" y="0"/>
          <a:chExt cx="0" cy="0"/>
        </a:xfrm>
      </p:grpSpPr>
      <p:sp>
        <p:nvSpPr>
          <p:cNvPr id="221" name="Shape 221"/>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txBox="1">
            <a:spLocks noGrp="1"/>
          </p:cNvSpPr>
          <p:nvPr>
            <p:ph type="title"/>
          </p:nvPr>
        </p:nvSpPr>
        <p:spPr>
          <a:xfrm>
            <a:off x="311700" y="2890625"/>
            <a:ext cx="7434600" cy="587400"/>
          </a:xfrm>
          <a:prstGeom prst="rect">
            <a:avLst/>
          </a:prstGeom>
          <a:noFill/>
        </p:spPr>
        <p:txBody>
          <a:bodyPr wrap="square" lIns="91425" tIns="91425" rIns="91425" bIns="91425" anchor="b" anchorCtr="0"/>
          <a:lstStyle>
            <a:lvl1pPr lvl="0" algn="l">
              <a:lnSpc>
                <a:spcPct val="100000"/>
              </a:lnSpc>
              <a:spcBef>
                <a:spcPts val="0"/>
              </a:spcBef>
              <a:spcAft>
                <a:spcPts val="0"/>
              </a:spcAft>
              <a:buClr>
                <a:schemeClr val="dk1"/>
              </a:buClr>
              <a:buSzPct val="100000"/>
              <a:buNone/>
              <a:defRPr sz="2600" b="1">
                <a:solidFill>
                  <a:schemeClr val="dk1"/>
                </a:solidFill>
              </a:defRPr>
            </a:lvl1pPr>
            <a:lvl2pPr lvl="1" algn="l">
              <a:lnSpc>
                <a:spcPct val="100000"/>
              </a:lnSpc>
              <a:spcBef>
                <a:spcPts val="0"/>
              </a:spcBef>
              <a:spcAft>
                <a:spcPts val="0"/>
              </a:spcAft>
              <a:buClr>
                <a:schemeClr val="dk1"/>
              </a:buClr>
              <a:buSzPct val="100000"/>
              <a:buNone/>
              <a:defRPr sz="2600" b="1">
                <a:solidFill>
                  <a:schemeClr val="dk1"/>
                </a:solidFill>
              </a:defRPr>
            </a:lvl2pPr>
            <a:lvl3pPr lvl="2" algn="l">
              <a:lnSpc>
                <a:spcPct val="100000"/>
              </a:lnSpc>
              <a:spcBef>
                <a:spcPts val="0"/>
              </a:spcBef>
              <a:spcAft>
                <a:spcPts val="0"/>
              </a:spcAft>
              <a:buClr>
                <a:schemeClr val="dk1"/>
              </a:buClr>
              <a:buSzPct val="100000"/>
              <a:buNone/>
              <a:defRPr sz="2600" b="1">
                <a:solidFill>
                  <a:schemeClr val="dk1"/>
                </a:solidFill>
              </a:defRPr>
            </a:lvl3pPr>
            <a:lvl4pPr lvl="3" algn="l">
              <a:lnSpc>
                <a:spcPct val="100000"/>
              </a:lnSpc>
              <a:spcBef>
                <a:spcPts val="0"/>
              </a:spcBef>
              <a:spcAft>
                <a:spcPts val="0"/>
              </a:spcAft>
              <a:buClr>
                <a:schemeClr val="dk1"/>
              </a:buClr>
              <a:buSzPct val="100000"/>
              <a:buNone/>
              <a:defRPr sz="2600" b="1">
                <a:solidFill>
                  <a:schemeClr val="dk1"/>
                </a:solidFill>
              </a:defRPr>
            </a:lvl4pPr>
            <a:lvl5pPr lvl="4" algn="l">
              <a:lnSpc>
                <a:spcPct val="100000"/>
              </a:lnSpc>
              <a:spcBef>
                <a:spcPts val="0"/>
              </a:spcBef>
              <a:spcAft>
                <a:spcPts val="0"/>
              </a:spcAft>
              <a:buClr>
                <a:schemeClr val="dk1"/>
              </a:buClr>
              <a:buSzPct val="100000"/>
              <a:buNone/>
              <a:defRPr sz="2600" b="1">
                <a:solidFill>
                  <a:schemeClr val="dk1"/>
                </a:solidFill>
              </a:defRPr>
            </a:lvl5pPr>
            <a:lvl6pPr lvl="5" algn="l">
              <a:lnSpc>
                <a:spcPct val="100000"/>
              </a:lnSpc>
              <a:spcBef>
                <a:spcPts val="0"/>
              </a:spcBef>
              <a:spcAft>
                <a:spcPts val="0"/>
              </a:spcAft>
              <a:buClr>
                <a:schemeClr val="dk1"/>
              </a:buClr>
              <a:buSzPct val="100000"/>
              <a:buNone/>
              <a:defRPr sz="2600" b="1">
                <a:solidFill>
                  <a:schemeClr val="dk1"/>
                </a:solidFill>
              </a:defRPr>
            </a:lvl6pPr>
            <a:lvl7pPr lvl="6" algn="l">
              <a:lnSpc>
                <a:spcPct val="100000"/>
              </a:lnSpc>
              <a:spcBef>
                <a:spcPts val="0"/>
              </a:spcBef>
              <a:spcAft>
                <a:spcPts val="0"/>
              </a:spcAft>
              <a:buClr>
                <a:schemeClr val="dk1"/>
              </a:buClr>
              <a:buSzPct val="100000"/>
              <a:buNone/>
              <a:defRPr sz="2600" b="1">
                <a:solidFill>
                  <a:schemeClr val="dk1"/>
                </a:solidFill>
              </a:defRPr>
            </a:lvl7pPr>
            <a:lvl8pPr lvl="7" algn="l">
              <a:lnSpc>
                <a:spcPct val="100000"/>
              </a:lnSpc>
              <a:spcBef>
                <a:spcPts val="0"/>
              </a:spcBef>
              <a:spcAft>
                <a:spcPts val="0"/>
              </a:spcAft>
              <a:buClr>
                <a:schemeClr val="dk1"/>
              </a:buClr>
              <a:buSzPct val="100000"/>
              <a:buNone/>
              <a:defRPr sz="2600" b="1">
                <a:solidFill>
                  <a:schemeClr val="dk1"/>
                </a:solidFill>
              </a:defRPr>
            </a:lvl8pPr>
            <a:lvl9pPr lvl="8" algn="l">
              <a:lnSpc>
                <a:spcPct val="100000"/>
              </a:lnSpc>
              <a:spcBef>
                <a:spcPts val="0"/>
              </a:spcBef>
              <a:spcAft>
                <a:spcPts val="0"/>
              </a:spcAft>
              <a:buClr>
                <a:schemeClr val="dk1"/>
              </a:buClr>
              <a:buSzPct val="100000"/>
              <a:buNone/>
              <a:defRPr sz="2600" b="1">
                <a:solidFill>
                  <a:schemeClr val="dk1"/>
                </a:solidFill>
              </a:defRPr>
            </a:lvl9pPr>
          </a:lstStyle>
          <a:p>
            <a:endParaRPr/>
          </a:p>
        </p:txBody>
      </p:sp>
      <p:sp>
        <p:nvSpPr>
          <p:cNvPr id="223" name="Shape 223"/>
          <p:cNvSpPr txBox="1">
            <a:spLocks noGrp="1"/>
          </p:cNvSpPr>
          <p:nvPr>
            <p:ph type="body" idx="1"/>
          </p:nvPr>
        </p:nvSpPr>
        <p:spPr>
          <a:xfrm>
            <a:off x="311700" y="3521425"/>
            <a:ext cx="6362400" cy="11418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400">
                <a:solidFill>
                  <a:schemeClr val="dk2"/>
                </a:solidFill>
              </a:defRPr>
            </a:lvl1pPr>
            <a:lvl2pPr lvl="1" algn="l">
              <a:lnSpc>
                <a:spcPct val="115000"/>
              </a:lnSpc>
              <a:spcBef>
                <a:spcPts val="0"/>
              </a:spcBef>
              <a:spcAft>
                <a:spcPts val="1600"/>
              </a:spcAft>
              <a:buClr>
                <a:schemeClr val="dk2"/>
              </a:buClr>
              <a:buSzPct val="100000"/>
              <a:defRPr sz="1200">
                <a:solidFill>
                  <a:schemeClr val="dk2"/>
                </a:solidFill>
              </a:defRPr>
            </a:lvl2pPr>
            <a:lvl3pPr lvl="2" algn="l">
              <a:lnSpc>
                <a:spcPct val="115000"/>
              </a:lnSpc>
              <a:spcBef>
                <a:spcPts val="0"/>
              </a:spcBef>
              <a:spcAft>
                <a:spcPts val="1600"/>
              </a:spcAft>
              <a:buClr>
                <a:schemeClr val="dk2"/>
              </a:buClr>
              <a:buSzPct val="100000"/>
              <a:defRPr sz="1200">
                <a:solidFill>
                  <a:schemeClr val="dk2"/>
                </a:solidFill>
              </a:defRPr>
            </a:lvl3pPr>
            <a:lvl4pPr lvl="3" algn="l">
              <a:lnSpc>
                <a:spcPct val="115000"/>
              </a:lnSpc>
              <a:spcBef>
                <a:spcPts val="0"/>
              </a:spcBef>
              <a:spcAft>
                <a:spcPts val="1600"/>
              </a:spcAft>
              <a:buClr>
                <a:schemeClr val="dk2"/>
              </a:buClr>
              <a:buSzPct val="100000"/>
              <a:defRPr sz="1200">
                <a:solidFill>
                  <a:schemeClr val="dk2"/>
                </a:solidFill>
              </a:defRPr>
            </a:lvl4pPr>
            <a:lvl5pPr lvl="4" algn="l">
              <a:lnSpc>
                <a:spcPct val="115000"/>
              </a:lnSpc>
              <a:spcBef>
                <a:spcPts val="0"/>
              </a:spcBef>
              <a:spcAft>
                <a:spcPts val="1600"/>
              </a:spcAft>
              <a:buClr>
                <a:schemeClr val="dk2"/>
              </a:buClr>
              <a:buSzPct val="100000"/>
              <a:defRPr sz="1200">
                <a:solidFill>
                  <a:schemeClr val="dk2"/>
                </a:solidFill>
              </a:defRPr>
            </a:lvl5pPr>
            <a:lvl6pPr lvl="5" algn="l">
              <a:lnSpc>
                <a:spcPct val="115000"/>
              </a:lnSpc>
              <a:spcBef>
                <a:spcPts val="0"/>
              </a:spcBef>
              <a:spcAft>
                <a:spcPts val="1600"/>
              </a:spcAft>
              <a:buClr>
                <a:schemeClr val="dk2"/>
              </a:buClr>
              <a:buSzPct val="100000"/>
              <a:defRPr sz="1200">
                <a:solidFill>
                  <a:schemeClr val="dk2"/>
                </a:solidFill>
              </a:defRPr>
            </a:lvl6pPr>
            <a:lvl7pPr lvl="6" algn="l">
              <a:lnSpc>
                <a:spcPct val="115000"/>
              </a:lnSpc>
              <a:spcBef>
                <a:spcPts val="0"/>
              </a:spcBef>
              <a:spcAft>
                <a:spcPts val="1600"/>
              </a:spcAft>
              <a:buClr>
                <a:schemeClr val="dk2"/>
              </a:buClr>
              <a:buSzPct val="100000"/>
              <a:defRPr sz="1200">
                <a:solidFill>
                  <a:schemeClr val="dk2"/>
                </a:solidFill>
              </a:defRPr>
            </a:lvl7pPr>
            <a:lvl8pPr lvl="7" algn="l">
              <a:lnSpc>
                <a:spcPct val="115000"/>
              </a:lnSpc>
              <a:spcBef>
                <a:spcPts val="0"/>
              </a:spcBef>
              <a:spcAft>
                <a:spcPts val="1600"/>
              </a:spcAft>
              <a:buClr>
                <a:schemeClr val="dk2"/>
              </a:buClr>
              <a:buSzPct val="100000"/>
              <a:defRPr sz="1200">
                <a:solidFill>
                  <a:schemeClr val="dk2"/>
                </a:solidFill>
              </a:defRPr>
            </a:lvl8pPr>
            <a:lvl9pPr lvl="8" algn="l">
              <a:lnSpc>
                <a:spcPct val="115000"/>
              </a:lnSpc>
              <a:spcBef>
                <a:spcPts val="0"/>
              </a:spcBef>
              <a:spcAft>
                <a:spcPts val="1600"/>
              </a:spcAft>
              <a:buClr>
                <a:schemeClr val="dk2"/>
              </a:buClr>
              <a:buSzPct val="100000"/>
              <a:defRPr sz="1200">
                <a:solidFill>
                  <a:schemeClr val="dk2"/>
                </a:solidFill>
              </a:defRPr>
            </a:lvl9pPr>
          </a:lstStyle>
          <a:p>
            <a:endParaRPr/>
          </a:p>
        </p:txBody>
      </p:sp>
      <p:sp>
        <p:nvSpPr>
          <p:cNvPr id="224" name="Shape 224"/>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21">
    <p:bg>
      <p:bgPr>
        <a:solidFill>
          <a:srgbClr val="FFFFFF"/>
        </a:solidFill>
        <a:effectLst/>
      </p:bgPr>
    </p:bg>
    <p:spTree>
      <p:nvGrpSpPr>
        <p:cNvPr id="1" name="Shape 225"/>
        <p:cNvGrpSpPr/>
        <p:nvPr/>
      </p:nvGrpSpPr>
      <p:grpSpPr>
        <a:xfrm>
          <a:off x="0" y="0"/>
          <a:ext cx="0" cy="0"/>
          <a:chOff x="0" y="0"/>
          <a:chExt cx="0" cy="0"/>
        </a:xfrm>
      </p:grpSpPr>
      <p:sp>
        <p:nvSpPr>
          <p:cNvPr id="226" name="Shape 226"/>
          <p:cNvSpPr/>
          <p:nvPr/>
        </p:nvSpPr>
        <p:spPr>
          <a:xfrm>
            <a:off x="0" y="0"/>
            <a:ext cx="914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a:off x="3047650" y="0"/>
            <a:ext cx="60963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28" name="Shape 228"/>
          <p:cNvSpPr/>
          <p:nvPr/>
        </p:nvSpPr>
        <p:spPr>
          <a:xfrm>
            <a:off x="205217" y="201292"/>
            <a:ext cx="408900" cy="381900"/>
          </a:xfrm>
          <a:prstGeom prst="flowChartDelay">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29" name="Shape 229"/>
          <p:cNvSpPr/>
          <p:nvPr/>
        </p:nvSpPr>
        <p:spPr>
          <a:xfrm>
            <a:off x="205217" y="201292"/>
            <a:ext cx="408900" cy="381900"/>
          </a:xfrm>
          <a:prstGeom prst="flowChartDelay">
            <a:avLst/>
          </a:prstGeom>
          <a:solidFill>
            <a:srgbClr val="FFFFFF">
              <a:alpha val="12549"/>
            </a:srgbClr>
          </a:solidFill>
          <a:ln>
            <a:noFill/>
          </a:ln>
        </p:spPr>
        <p:txBody>
          <a:bodyPr wrap="square" lIns="91425" tIns="91425" rIns="91425" bIns="91425" anchor="ctr" anchorCtr="0">
            <a:noAutofit/>
          </a:bodyPr>
          <a:lstStyle/>
          <a:p>
            <a:pPr lvl="0">
              <a:spcBef>
                <a:spcPts val="0"/>
              </a:spcBef>
              <a:buNone/>
            </a:pPr>
            <a:endParaRPr/>
          </a:p>
        </p:txBody>
      </p:sp>
      <p:sp>
        <p:nvSpPr>
          <p:cNvPr id="230" name="Shape 230"/>
          <p:cNvSpPr/>
          <p:nvPr/>
        </p:nvSpPr>
        <p:spPr>
          <a:xfrm>
            <a:off x="100881" y="201292"/>
            <a:ext cx="408900" cy="381900"/>
          </a:xfrm>
          <a:prstGeom prst="flowChartDelay">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31" name="Shape 231"/>
          <p:cNvSpPr/>
          <p:nvPr/>
        </p:nvSpPr>
        <p:spPr>
          <a:xfrm>
            <a:off x="100881" y="201292"/>
            <a:ext cx="408900" cy="381900"/>
          </a:xfrm>
          <a:prstGeom prst="flowChartDelay">
            <a:avLst/>
          </a:prstGeom>
          <a:solidFill>
            <a:srgbClr val="FFFFFF">
              <a:alpha val="18820"/>
            </a:srgbClr>
          </a:solidFill>
          <a:ln>
            <a:noFill/>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a:off x="318" y="201292"/>
            <a:ext cx="408900" cy="381900"/>
          </a:xfrm>
          <a:prstGeom prst="flowChartDelay">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33" name="Shape 233"/>
          <p:cNvSpPr/>
          <p:nvPr/>
        </p:nvSpPr>
        <p:spPr>
          <a:xfrm>
            <a:off x="318" y="201292"/>
            <a:ext cx="408900" cy="381900"/>
          </a:xfrm>
          <a:prstGeom prst="flowChartDelay">
            <a:avLst/>
          </a:prstGeom>
          <a:solidFill>
            <a:srgbClr val="FFFFFF">
              <a:alpha val="25099"/>
            </a:srgbClr>
          </a:solidFill>
          <a:ln>
            <a:noFill/>
          </a:ln>
        </p:spPr>
        <p:txBody>
          <a:bodyPr wrap="square" lIns="91425" tIns="91425" rIns="91425" bIns="91425" anchor="ctr" anchorCtr="0">
            <a:noAutofit/>
          </a:bodyPr>
          <a:lstStyle/>
          <a:p>
            <a:pPr lvl="0">
              <a:spcBef>
                <a:spcPts val="0"/>
              </a:spcBef>
              <a:buNone/>
            </a:pPr>
            <a:endParaRPr/>
          </a:p>
        </p:txBody>
      </p:sp>
      <p:sp>
        <p:nvSpPr>
          <p:cNvPr id="234" name="Shape 234"/>
          <p:cNvSpPr txBox="1">
            <a:spLocks noGrp="1"/>
          </p:cNvSpPr>
          <p:nvPr>
            <p:ph type="title"/>
          </p:nvPr>
        </p:nvSpPr>
        <p:spPr>
          <a:xfrm>
            <a:off x="233600" y="829550"/>
            <a:ext cx="2566200" cy="892500"/>
          </a:xfrm>
          <a:prstGeom prst="rect">
            <a:avLst/>
          </a:prstGeom>
          <a:noFill/>
        </p:spPr>
        <p:txBody>
          <a:bodyPr wrap="square" lIns="91425" tIns="91425" rIns="91425" bIns="91425" anchor="b" anchorCtr="0"/>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235" name="Shape 235"/>
          <p:cNvSpPr txBox="1">
            <a:spLocks noGrp="1"/>
          </p:cNvSpPr>
          <p:nvPr>
            <p:ph type="body" idx="1"/>
          </p:nvPr>
        </p:nvSpPr>
        <p:spPr>
          <a:xfrm>
            <a:off x="233600" y="1798300"/>
            <a:ext cx="2566200" cy="29772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lt1"/>
              </a:buClr>
              <a:buSzPct val="100000"/>
              <a:defRPr sz="1400">
                <a:solidFill>
                  <a:schemeClr val="lt1"/>
                </a:solidFill>
              </a:defRPr>
            </a:lvl1pPr>
            <a:lvl2pPr lvl="1" algn="l">
              <a:lnSpc>
                <a:spcPct val="115000"/>
              </a:lnSpc>
              <a:spcBef>
                <a:spcPts val="0"/>
              </a:spcBef>
              <a:spcAft>
                <a:spcPts val="1600"/>
              </a:spcAft>
              <a:buClr>
                <a:schemeClr val="lt1"/>
              </a:buClr>
              <a:buSzPct val="100000"/>
              <a:defRPr sz="1200">
                <a:solidFill>
                  <a:schemeClr val="lt1"/>
                </a:solidFill>
              </a:defRPr>
            </a:lvl2pPr>
            <a:lvl3pPr lvl="2" algn="l">
              <a:lnSpc>
                <a:spcPct val="115000"/>
              </a:lnSpc>
              <a:spcBef>
                <a:spcPts val="0"/>
              </a:spcBef>
              <a:spcAft>
                <a:spcPts val="1600"/>
              </a:spcAft>
              <a:buClr>
                <a:schemeClr val="lt1"/>
              </a:buClr>
              <a:buSzPct val="100000"/>
              <a:defRPr sz="1200">
                <a:solidFill>
                  <a:schemeClr val="lt1"/>
                </a:solidFill>
              </a:defRPr>
            </a:lvl3pPr>
            <a:lvl4pPr lvl="3" algn="l">
              <a:lnSpc>
                <a:spcPct val="115000"/>
              </a:lnSpc>
              <a:spcBef>
                <a:spcPts val="0"/>
              </a:spcBef>
              <a:spcAft>
                <a:spcPts val="1600"/>
              </a:spcAft>
              <a:buClr>
                <a:schemeClr val="lt1"/>
              </a:buClr>
              <a:buSzPct val="100000"/>
              <a:defRPr sz="1200">
                <a:solidFill>
                  <a:schemeClr val="lt1"/>
                </a:solidFill>
              </a:defRPr>
            </a:lvl4pPr>
            <a:lvl5pPr lvl="4" algn="l">
              <a:lnSpc>
                <a:spcPct val="115000"/>
              </a:lnSpc>
              <a:spcBef>
                <a:spcPts val="0"/>
              </a:spcBef>
              <a:spcAft>
                <a:spcPts val="1600"/>
              </a:spcAft>
              <a:buClr>
                <a:schemeClr val="lt1"/>
              </a:buClr>
              <a:buSzPct val="100000"/>
              <a:defRPr sz="1200">
                <a:solidFill>
                  <a:schemeClr val="lt1"/>
                </a:solidFill>
              </a:defRPr>
            </a:lvl5pPr>
            <a:lvl6pPr lvl="5" algn="l">
              <a:lnSpc>
                <a:spcPct val="115000"/>
              </a:lnSpc>
              <a:spcBef>
                <a:spcPts val="0"/>
              </a:spcBef>
              <a:spcAft>
                <a:spcPts val="1600"/>
              </a:spcAft>
              <a:buClr>
                <a:schemeClr val="lt1"/>
              </a:buClr>
              <a:buSzPct val="100000"/>
              <a:defRPr sz="1200">
                <a:solidFill>
                  <a:schemeClr val="lt1"/>
                </a:solidFill>
              </a:defRPr>
            </a:lvl6pPr>
            <a:lvl7pPr lvl="6" algn="l">
              <a:lnSpc>
                <a:spcPct val="115000"/>
              </a:lnSpc>
              <a:spcBef>
                <a:spcPts val="0"/>
              </a:spcBef>
              <a:spcAft>
                <a:spcPts val="1600"/>
              </a:spcAft>
              <a:buClr>
                <a:schemeClr val="lt1"/>
              </a:buClr>
              <a:buSzPct val="100000"/>
              <a:defRPr sz="1200">
                <a:solidFill>
                  <a:schemeClr val="lt1"/>
                </a:solidFill>
              </a:defRPr>
            </a:lvl7pPr>
            <a:lvl8pPr lvl="7" algn="l">
              <a:lnSpc>
                <a:spcPct val="115000"/>
              </a:lnSpc>
              <a:spcBef>
                <a:spcPts val="0"/>
              </a:spcBef>
              <a:spcAft>
                <a:spcPts val="1600"/>
              </a:spcAft>
              <a:buClr>
                <a:schemeClr val="lt1"/>
              </a:buClr>
              <a:buSzPct val="100000"/>
              <a:defRPr sz="1200">
                <a:solidFill>
                  <a:schemeClr val="lt1"/>
                </a:solidFill>
              </a:defRPr>
            </a:lvl8pPr>
            <a:lvl9pPr lvl="8" algn="l">
              <a:lnSpc>
                <a:spcPct val="115000"/>
              </a:lnSpc>
              <a:spcBef>
                <a:spcPts val="0"/>
              </a:spcBef>
              <a:spcAft>
                <a:spcPts val="1600"/>
              </a:spcAft>
              <a:buClr>
                <a:schemeClr val="lt1"/>
              </a:buClr>
              <a:buSzPct val="100000"/>
              <a:defRPr sz="1200">
                <a:solidFill>
                  <a:schemeClr val="lt1"/>
                </a:solidFill>
              </a:defRPr>
            </a:lvl9pPr>
          </a:lstStyle>
          <a:p>
            <a:endParaRPr/>
          </a:p>
        </p:txBody>
      </p:sp>
      <p:sp>
        <p:nvSpPr>
          <p:cNvPr id="236" name="Shape 236"/>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22">
    <p:bg>
      <p:bgPr>
        <a:solidFill>
          <a:srgbClr val="FFFFFF"/>
        </a:solidFill>
        <a:effectLst/>
      </p:bgPr>
    </p:bg>
    <p:spTree>
      <p:nvGrpSpPr>
        <p:cNvPr id="1" name="Shape 237"/>
        <p:cNvGrpSpPr/>
        <p:nvPr/>
      </p:nvGrpSpPr>
      <p:grpSpPr>
        <a:xfrm>
          <a:off x="0" y="0"/>
          <a:ext cx="0" cy="0"/>
          <a:chOff x="0" y="0"/>
          <a:chExt cx="0" cy="0"/>
        </a:xfrm>
      </p:grpSpPr>
      <p:sp>
        <p:nvSpPr>
          <p:cNvPr id="238" name="Shape 238"/>
          <p:cNvSpPr/>
          <p:nvPr/>
        </p:nvSpPr>
        <p:spPr>
          <a:xfrm>
            <a:off x="0" y="0"/>
            <a:ext cx="914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39" name="Shape 239"/>
          <p:cNvSpPr/>
          <p:nvPr/>
        </p:nvSpPr>
        <p:spPr>
          <a:xfrm>
            <a:off x="3047650" y="0"/>
            <a:ext cx="60963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40" name="Shape 240"/>
          <p:cNvSpPr/>
          <p:nvPr/>
        </p:nvSpPr>
        <p:spPr>
          <a:xfrm>
            <a:off x="205217" y="201292"/>
            <a:ext cx="408900" cy="381900"/>
          </a:xfrm>
          <a:prstGeom prst="flowChartDelay">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05217" y="201292"/>
            <a:ext cx="408900" cy="381900"/>
          </a:xfrm>
          <a:prstGeom prst="flowChartDelay">
            <a:avLst/>
          </a:prstGeom>
          <a:solidFill>
            <a:srgbClr val="FFFFFF">
              <a:alpha val="12549"/>
            </a:srgbClr>
          </a:solidFill>
          <a:ln>
            <a:noFill/>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100881" y="201292"/>
            <a:ext cx="408900" cy="381900"/>
          </a:xfrm>
          <a:prstGeom prst="flowChartDelay">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100881" y="201292"/>
            <a:ext cx="408900" cy="381900"/>
          </a:xfrm>
          <a:prstGeom prst="flowChartDelay">
            <a:avLst/>
          </a:prstGeom>
          <a:solidFill>
            <a:srgbClr val="FFFFFF">
              <a:alpha val="18820"/>
            </a:srgbClr>
          </a:solidFill>
          <a:ln>
            <a:noFill/>
          </a:ln>
        </p:spPr>
        <p:txBody>
          <a:bodyPr wrap="square" lIns="91425" tIns="91425" rIns="91425" bIns="91425" anchor="ctr" anchorCtr="0">
            <a:noAutofit/>
          </a:bodyPr>
          <a:lstStyle/>
          <a:p>
            <a:pPr lvl="0">
              <a:spcBef>
                <a:spcPts val="0"/>
              </a:spcBef>
              <a:buNone/>
            </a:pPr>
            <a:endParaRPr/>
          </a:p>
        </p:txBody>
      </p:sp>
      <p:sp>
        <p:nvSpPr>
          <p:cNvPr id="244" name="Shape 244"/>
          <p:cNvSpPr/>
          <p:nvPr/>
        </p:nvSpPr>
        <p:spPr>
          <a:xfrm>
            <a:off x="318" y="201292"/>
            <a:ext cx="408900" cy="381900"/>
          </a:xfrm>
          <a:prstGeom prst="flowChartDelay">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a:off x="318" y="201292"/>
            <a:ext cx="408900" cy="381900"/>
          </a:xfrm>
          <a:prstGeom prst="flowChartDelay">
            <a:avLst/>
          </a:prstGeom>
          <a:solidFill>
            <a:srgbClr val="FFFFFF">
              <a:alpha val="25099"/>
            </a:srgbClr>
          </a:solidFill>
          <a:ln>
            <a:noFill/>
          </a:ln>
        </p:spPr>
        <p:txBody>
          <a:bodyPr wrap="square" lIns="91425" tIns="91425" rIns="91425" bIns="91425" anchor="ctr" anchorCtr="0">
            <a:noAutofit/>
          </a:bodyPr>
          <a:lstStyle/>
          <a:p>
            <a:pPr lvl="0">
              <a:spcBef>
                <a:spcPts val="0"/>
              </a:spcBef>
              <a:buNone/>
            </a:pPr>
            <a:endParaRPr/>
          </a:p>
        </p:txBody>
      </p:sp>
      <p:sp>
        <p:nvSpPr>
          <p:cNvPr id="246" name="Shape 246"/>
          <p:cNvSpPr txBox="1">
            <a:spLocks noGrp="1"/>
          </p:cNvSpPr>
          <p:nvPr>
            <p:ph type="title"/>
          </p:nvPr>
        </p:nvSpPr>
        <p:spPr>
          <a:xfrm>
            <a:off x="233600" y="829550"/>
            <a:ext cx="2566200" cy="892500"/>
          </a:xfrm>
          <a:prstGeom prst="rect">
            <a:avLst/>
          </a:prstGeom>
          <a:noFill/>
        </p:spPr>
        <p:txBody>
          <a:bodyPr wrap="square" lIns="91425" tIns="91425" rIns="91425" bIns="91425" anchor="b" anchorCtr="0"/>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247" name="Shape 247"/>
          <p:cNvSpPr txBox="1">
            <a:spLocks noGrp="1"/>
          </p:cNvSpPr>
          <p:nvPr>
            <p:ph type="body" idx="1"/>
          </p:nvPr>
        </p:nvSpPr>
        <p:spPr>
          <a:xfrm>
            <a:off x="233600" y="1798300"/>
            <a:ext cx="2566200" cy="29772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lt1"/>
              </a:buClr>
              <a:buSzPct val="100000"/>
              <a:defRPr sz="1400">
                <a:solidFill>
                  <a:schemeClr val="lt1"/>
                </a:solidFill>
              </a:defRPr>
            </a:lvl1pPr>
            <a:lvl2pPr lvl="1" algn="l">
              <a:lnSpc>
                <a:spcPct val="115000"/>
              </a:lnSpc>
              <a:spcBef>
                <a:spcPts val="0"/>
              </a:spcBef>
              <a:spcAft>
                <a:spcPts val="1600"/>
              </a:spcAft>
              <a:buClr>
                <a:schemeClr val="lt1"/>
              </a:buClr>
              <a:buSzPct val="100000"/>
              <a:defRPr sz="1200">
                <a:solidFill>
                  <a:schemeClr val="lt1"/>
                </a:solidFill>
              </a:defRPr>
            </a:lvl2pPr>
            <a:lvl3pPr lvl="2" algn="l">
              <a:lnSpc>
                <a:spcPct val="115000"/>
              </a:lnSpc>
              <a:spcBef>
                <a:spcPts val="0"/>
              </a:spcBef>
              <a:spcAft>
                <a:spcPts val="1600"/>
              </a:spcAft>
              <a:buClr>
                <a:schemeClr val="lt1"/>
              </a:buClr>
              <a:buSzPct val="100000"/>
              <a:defRPr sz="1200">
                <a:solidFill>
                  <a:schemeClr val="lt1"/>
                </a:solidFill>
              </a:defRPr>
            </a:lvl3pPr>
            <a:lvl4pPr lvl="3" algn="l">
              <a:lnSpc>
                <a:spcPct val="115000"/>
              </a:lnSpc>
              <a:spcBef>
                <a:spcPts val="0"/>
              </a:spcBef>
              <a:spcAft>
                <a:spcPts val="1600"/>
              </a:spcAft>
              <a:buClr>
                <a:schemeClr val="lt1"/>
              </a:buClr>
              <a:buSzPct val="100000"/>
              <a:defRPr sz="1200">
                <a:solidFill>
                  <a:schemeClr val="lt1"/>
                </a:solidFill>
              </a:defRPr>
            </a:lvl4pPr>
            <a:lvl5pPr lvl="4" algn="l">
              <a:lnSpc>
                <a:spcPct val="115000"/>
              </a:lnSpc>
              <a:spcBef>
                <a:spcPts val="0"/>
              </a:spcBef>
              <a:spcAft>
                <a:spcPts val="1600"/>
              </a:spcAft>
              <a:buClr>
                <a:schemeClr val="lt1"/>
              </a:buClr>
              <a:buSzPct val="100000"/>
              <a:defRPr sz="1200">
                <a:solidFill>
                  <a:schemeClr val="lt1"/>
                </a:solidFill>
              </a:defRPr>
            </a:lvl5pPr>
            <a:lvl6pPr lvl="5" algn="l">
              <a:lnSpc>
                <a:spcPct val="115000"/>
              </a:lnSpc>
              <a:spcBef>
                <a:spcPts val="0"/>
              </a:spcBef>
              <a:spcAft>
                <a:spcPts val="1600"/>
              </a:spcAft>
              <a:buClr>
                <a:schemeClr val="lt1"/>
              </a:buClr>
              <a:buSzPct val="100000"/>
              <a:defRPr sz="1200">
                <a:solidFill>
                  <a:schemeClr val="lt1"/>
                </a:solidFill>
              </a:defRPr>
            </a:lvl6pPr>
            <a:lvl7pPr lvl="6" algn="l">
              <a:lnSpc>
                <a:spcPct val="115000"/>
              </a:lnSpc>
              <a:spcBef>
                <a:spcPts val="0"/>
              </a:spcBef>
              <a:spcAft>
                <a:spcPts val="1600"/>
              </a:spcAft>
              <a:buClr>
                <a:schemeClr val="lt1"/>
              </a:buClr>
              <a:buSzPct val="100000"/>
              <a:defRPr sz="1200">
                <a:solidFill>
                  <a:schemeClr val="lt1"/>
                </a:solidFill>
              </a:defRPr>
            </a:lvl7pPr>
            <a:lvl8pPr lvl="7" algn="l">
              <a:lnSpc>
                <a:spcPct val="115000"/>
              </a:lnSpc>
              <a:spcBef>
                <a:spcPts val="0"/>
              </a:spcBef>
              <a:spcAft>
                <a:spcPts val="1600"/>
              </a:spcAft>
              <a:buClr>
                <a:schemeClr val="lt1"/>
              </a:buClr>
              <a:buSzPct val="100000"/>
              <a:defRPr sz="1200">
                <a:solidFill>
                  <a:schemeClr val="lt1"/>
                </a:solidFill>
              </a:defRPr>
            </a:lvl8pPr>
            <a:lvl9pPr lvl="8" algn="l">
              <a:lnSpc>
                <a:spcPct val="115000"/>
              </a:lnSpc>
              <a:spcBef>
                <a:spcPts val="0"/>
              </a:spcBef>
              <a:spcAft>
                <a:spcPts val="1600"/>
              </a:spcAft>
              <a:buClr>
                <a:schemeClr val="lt1"/>
              </a:buClr>
              <a:buSzPct val="100000"/>
              <a:defRPr sz="1200">
                <a:solidFill>
                  <a:schemeClr val="lt1"/>
                </a:solidFill>
              </a:defRPr>
            </a:lvl9pPr>
          </a:lstStyle>
          <a:p>
            <a:endParaRPr/>
          </a:p>
        </p:txBody>
      </p:sp>
      <p:sp>
        <p:nvSpPr>
          <p:cNvPr id="248" name="Shape 248"/>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23">
    <p:bg>
      <p:bgPr>
        <a:solidFill>
          <a:srgbClr val="FFFFFF"/>
        </a:solidFill>
        <a:effectLst/>
      </p:bgPr>
    </p:bg>
    <p:spTree>
      <p:nvGrpSpPr>
        <p:cNvPr id="1" name="Shape 249"/>
        <p:cNvGrpSpPr/>
        <p:nvPr/>
      </p:nvGrpSpPr>
      <p:grpSpPr>
        <a:xfrm>
          <a:off x="0" y="0"/>
          <a:ext cx="0" cy="0"/>
          <a:chOff x="0" y="0"/>
          <a:chExt cx="0" cy="0"/>
        </a:xfrm>
      </p:grpSpPr>
      <p:sp>
        <p:nvSpPr>
          <p:cNvPr id="250" name="Shape 250"/>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a:off x="0" y="4665575"/>
            <a:ext cx="9144000" cy="4779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txBox="1">
            <a:spLocks noGrp="1"/>
          </p:cNvSpPr>
          <p:nvPr>
            <p:ph type="title"/>
          </p:nvPr>
        </p:nvSpPr>
        <p:spPr>
          <a:xfrm>
            <a:off x="349300" y="334525"/>
            <a:ext cx="7407000" cy="663000"/>
          </a:xfrm>
          <a:prstGeom prst="rect">
            <a:avLst/>
          </a:prstGeom>
          <a:noFill/>
        </p:spPr>
        <p:txBody>
          <a:bodyPr wrap="square" lIns="91425" tIns="91425" rIns="91425" bIns="91425" anchor="b" anchorCtr="0"/>
          <a:lstStyle>
            <a:lvl1pPr lvl="0" algn="l">
              <a:lnSpc>
                <a:spcPct val="100000"/>
              </a:lnSpc>
              <a:spcBef>
                <a:spcPts val="0"/>
              </a:spcBef>
              <a:spcAft>
                <a:spcPts val="0"/>
              </a:spcAft>
              <a:buClr>
                <a:schemeClr val="dk1"/>
              </a:buClr>
              <a:buSzPct val="100000"/>
              <a:buNone/>
              <a:defRPr sz="3200" b="1">
                <a:solidFill>
                  <a:schemeClr val="dk1"/>
                </a:solidFill>
              </a:defRPr>
            </a:lvl1pPr>
            <a:lvl2pPr lvl="1" algn="l">
              <a:lnSpc>
                <a:spcPct val="100000"/>
              </a:lnSpc>
              <a:spcBef>
                <a:spcPts val="0"/>
              </a:spcBef>
              <a:spcAft>
                <a:spcPts val="0"/>
              </a:spcAft>
              <a:buClr>
                <a:schemeClr val="dk1"/>
              </a:buClr>
              <a:buSzPct val="100000"/>
              <a:buNone/>
              <a:defRPr sz="3200" b="1">
                <a:solidFill>
                  <a:schemeClr val="dk1"/>
                </a:solidFill>
              </a:defRPr>
            </a:lvl2pPr>
            <a:lvl3pPr lvl="2" algn="l">
              <a:lnSpc>
                <a:spcPct val="100000"/>
              </a:lnSpc>
              <a:spcBef>
                <a:spcPts val="0"/>
              </a:spcBef>
              <a:spcAft>
                <a:spcPts val="0"/>
              </a:spcAft>
              <a:buClr>
                <a:schemeClr val="dk1"/>
              </a:buClr>
              <a:buSzPct val="100000"/>
              <a:buNone/>
              <a:defRPr sz="3200" b="1">
                <a:solidFill>
                  <a:schemeClr val="dk1"/>
                </a:solidFill>
              </a:defRPr>
            </a:lvl3pPr>
            <a:lvl4pPr lvl="3" algn="l">
              <a:lnSpc>
                <a:spcPct val="100000"/>
              </a:lnSpc>
              <a:spcBef>
                <a:spcPts val="0"/>
              </a:spcBef>
              <a:spcAft>
                <a:spcPts val="0"/>
              </a:spcAft>
              <a:buClr>
                <a:schemeClr val="dk1"/>
              </a:buClr>
              <a:buSzPct val="100000"/>
              <a:buNone/>
              <a:defRPr sz="3200" b="1">
                <a:solidFill>
                  <a:schemeClr val="dk1"/>
                </a:solidFill>
              </a:defRPr>
            </a:lvl4pPr>
            <a:lvl5pPr lvl="4" algn="l">
              <a:lnSpc>
                <a:spcPct val="100000"/>
              </a:lnSpc>
              <a:spcBef>
                <a:spcPts val="0"/>
              </a:spcBef>
              <a:spcAft>
                <a:spcPts val="0"/>
              </a:spcAft>
              <a:buClr>
                <a:schemeClr val="dk1"/>
              </a:buClr>
              <a:buSzPct val="100000"/>
              <a:buNone/>
              <a:defRPr sz="3200" b="1">
                <a:solidFill>
                  <a:schemeClr val="dk1"/>
                </a:solidFill>
              </a:defRPr>
            </a:lvl5pPr>
            <a:lvl6pPr lvl="5" algn="l">
              <a:lnSpc>
                <a:spcPct val="100000"/>
              </a:lnSpc>
              <a:spcBef>
                <a:spcPts val="0"/>
              </a:spcBef>
              <a:spcAft>
                <a:spcPts val="0"/>
              </a:spcAft>
              <a:buClr>
                <a:schemeClr val="dk1"/>
              </a:buClr>
              <a:buSzPct val="100000"/>
              <a:buNone/>
              <a:defRPr sz="3200" b="1">
                <a:solidFill>
                  <a:schemeClr val="dk1"/>
                </a:solidFill>
              </a:defRPr>
            </a:lvl6pPr>
            <a:lvl7pPr lvl="6" algn="l">
              <a:lnSpc>
                <a:spcPct val="100000"/>
              </a:lnSpc>
              <a:spcBef>
                <a:spcPts val="0"/>
              </a:spcBef>
              <a:spcAft>
                <a:spcPts val="0"/>
              </a:spcAft>
              <a:buClr>
                <a:schemeClr val="dk1"/>
              </a:buClr>
              <a:buSzPct val="100000"/>
              <a:buNone/>
              <a:defRPr sz="3200" b="1">
                <a:solidFill>
                  <a:schemeClr val="dk1"/>
                </a:solidFill>
              </a:defRPr>
            </a:lvl7pPr>
            <a:lvl8pPr lvl="7" algn="l">
              <a:lnSpc>
                <a:spcPct val="100000"/>
              </a:lnSpc>
              <a:spcBef>
                <a:spcPts val="0"/>
              </a:spcBef>
              <a:spcAft>
                <a:spcPts val="0"/>
              </a:spcAft>
              <a:buClr>
                <a:schemeClr val="dk1"/>
              </a:buClr>
              <a:buSzPct val="100000"/>
              <a:buNone/>
              <a:defRPr sz="3200" b="1">
                <a:solidFill>
                  <a:schemeClr val="dk1"/>
                </a:solidFill>
              </a:defRPr>
            </a:lvl8pPr>
            <a:lvl9pPr lvl="8" algn="l">
              <a:lnSpc>
                <a:spcPct val="100000"/>
              </a:lnSpc>
              <a:spcBef>
                <a:spcPts val="0"/>
              </a:spcBef>
              <a:spcAft>
                <a:spcPts val="0"/>
              </a:spcAft>
              <a:buClr>
                <a:schemeClr val="dk1"/>
              </a:buClr>
              <a:buSzPct val="100000"/>
              <a:buNone/>
              <a:defRPr sz="3200" b="1">
                <a:solidFill>
                  <a:schemeClr val="dk1"/>
                </a:solidFill>
              </a:defRPr>
            </a:lvl9pPr>
          </a:lstStyle>
          <a:p>
            <a:endParaRPr/>
          </a:p>
        </p:txBody>
      </p:sp>
      <p:sp>
        <p:nvSpPr>
          <p:cNvPr id="253" name="Shape 253"/>
          <p:cNvSpPr txBox="1">
            <a:spLocks noGrp="1"/>
          </p:cNvSpPr>
          <p:nvPr>
            <p:ph type="body" idx="1"/>
          </p:nvPr>
        </p:nvSpPr>
        <p:spPr>
          <a:xfrm>
            <a:off x="349300" y="1147425"/>
            <a:ext cx="7407000" cy="31725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254" name="Shape 254"/>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ustom layout 4">
    <p:bg>
      <p:bgPr>
        <a:solidFill>
          <a:srgbClr val="FFFFFF"/>
        </a:solidFill>
        <a:effectLst/>
      </p:bgPr>
    </p:bg>
    <p:spTree>
      <p:nvGrpSpPr>
        <p:cNvPr id="1" name="Shape 255"/>
        <p:cNvGrpSpPr/>
        <p:nvPr/>
      </p:nvGrpSpPr>
      <p:grpSpPr>
        <a:xfrm>
          <a:off x="0" y="0"/>
          <a:ext cx="0" cy="0"/>
          <a:chOff x="0" y="0"/>
          <a:chExt cx="0" cy="0"/>
        </a:xfrm>
      </p:grpSpPr>
      <p:sp>
        <p:nvSpPr>
          <p:cNvPr id="256" name="Shape 256"/>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57" name="Shape 257"/>
          <p:cNvSpPr txBox="1">
            <a:spLocks noGrp="1"/>
          </p:cNvSpPr>
          <p:nvPr>
            <p:ph type="title"/>
          </p:nvPr>
        </p:nvSpPr>
        <p:spPr>
          <a:xfrm>
            <a:off x="232878" y="219975"/>
            <a:ext cx="2336400" cy="915000"/>
          </a:xfrm>
          <a:prstGeom prst="rect">
            <a:avLst/>
          </a:prstGeom>
          <a:noFill/>
        </p:spPr>
        <p:txBody>
          <a:bodyPr wrap="square" lIns="91425" tIns="91425" rIns="91425" bIns="91425" anchor="b" anchorCtr="0"/>
          <a:lstStyle>
            <a:lvl1pPr lvl="0" algn="l">
              <a:lnSpc>
                <a:spcPct val="100000"/>
              </a:lnSpc>
              <a:spcBef>
                <a:spcPts val="0"/>
              </a:spcBef>
              <a:spcAft>
                <a:spcPts val="0"/>
              </a:spcAft>
              <a:buClr>
                <a:srgbClr val="000000"/>
              </a:buClr>
              <a:buSzPct val="100000"/>
              <a:buNone/>
              <a:defRPr sz="2100" b="1">
                <a:solidFill>
                  <a:srgbClr val="000000"/>
                </a:solidFill>
              </a:defRPr>
            </a:lvl1pPr>
            <a:lvl2pPr lvl="1" algn="l">
              <a:lnSpc>
                <a:spcPct val="100000"/>
              </a:lnSpc>
              <a:spcBef>
                <a:spcPts val="0"/>
              </a:spcBef>
              <a:spcAft>
                <a:spcPts val="0"/>
              </a:spcAft>
              <a:buClr>
                <a:srgbClr val="000000"/>
              </a:buClr>
              <a:buSzPct val="100000"/>
              <a:buNone/>
              <a:defRPr sz="2100" b="1">
                <a:solidFill>
                  <a:srgbClr val="000000"/>
                </a:solidFill>
              </a:defRPr>
            </a:lvl2pPr>
            <a:lvl3pPr lvl="2" algn="l">
              <a:lnSpc>
                <a:spcPct val="100000"/>
              </a:lnSpc>
              <a:spcBef>
                <a:spcPts val="0"/>
              </a:spcBef>
              <a:spcAft>
                <a:spcPts val="0"/>
              </a:spcAft>
              <a:buClr>
                <a:srgbClr val="000000"/>
              </a:buClr>
              <a:buSzPct val="100000"/>
              <a:buNone/>
              <a:defRPr sz="2100" b="1">
                <a:solidFill>
                  <a:srgbClr val="000000"/>
                </a:solidFill>
              </a:defRPr>
            </a:lvl3pPr>
            <a:lvl4pPr lvl="3" algn="l">
              <a:lnSpc>
                <a:spcPct val="100000"/>
              </a:lnSpc>
              <a:spcBef>
                <a:spcPts val="0"/>
              </a:spcBef>
              <a:spcAft>
                <a:spcPts val="0"/>
              </a:spcAft>
              <a:buClr>
                <a:srgbClr val="000000"/>
              </a:buClr>
              <a:buSzPct val="100000"/>
              <a:buNone/>
              <a:defRPr sz="2100" b="1">
                <a:solidFill>
                  <a:srgbClr val="000000"/>
                </a:solidFill>
              </a:defRPr>
            </a:lvl4pPr>
            <a:lvl5pPr lvl="4" algn="l">
              <a:lnSpc>
                <a:spcPct val="100000"/>
              </a:lnSpc>
              <a:spcBef>
                <a:spcPts val="0"/>
              </a:spcBef>
              <a:spcAft>
                <a:spcPts val="0"/>
              </a:spcAft>
              <a:buClr>
                <a:srgbClr val="000000"/>
              </a:buClr>
              <a:buSzPct val="100000"/>
              <a:buNone/>
              <a:defRPr sz="2100" b="1">
                <a:solidFill>
                  <a:srgbClr val="000000"/>
                </a:solidFill>
              </a:defRPr>
            </a:lvl5pPr>
            <a:lvl6pPr lvl="5" algn="l">
              <a:lnSpc>
                <a:spcPct val="100000"/>
              </a:lnSpc>
              <a:spcBef>
                <a:spcPts val="0"/>
              </a:spcBef>
              <a:spcAft>
                <a:spcPts val="0"/>
              </a:spcAft>
              <a:buClr>
                <a:srgbClr val="000000"/>
              </a:buClr>
              <a:buSzPct val="100000"/>
              <a:buNone/>
              <a:defRPr sz="2100" b="1">
                <a:solidFill>
                  <a:srgbClr val="000000"/>
                </a:solidFill>
              </a:defRPr>
            </a:lvl6pPr>
            <a:lvl7pPr lvl="6" algn="l">
              <a:lnSpc>
                <a:spcPct val="100000"/>
              </a:lnSpc>
              <a:spcBef>
                <a:spcPts val="0"/>
              </a:spcBef>
              <a:spcAft>
                <a:spcPts val="0"/>
              </a:spcAft>
              <a:buClr>
                <a:srgbClr val="000000"/>
              </a:buClr>
              <a:buSzPct val="100000"/>
              <a:buNone/>
              <a:defRPr sz="2100" b="1">
                <a:solidFill>
                  <a:srgbClr val="000000"/>
                </a:solidFill>
              </a:defRPr>
            </a:lvl7pPr>
            <a:lvl8pPr lvl="7" algn="l">
              <a:lnSpc>
                <a:spcPct val="100000"/>
              </a:lnSpc>
              <a:spcBef>
                <a:spcPts val="0"/>
              </a:spcBef>
              <a:spcAft>
                <a:spcPts val="0"/>
              </a:spcAft>
              <a:buClr>
                <a:srgbClr val="000000"/>
              </a:buClr>
              <a:buSzPct val="100000"/>
              <a:buNone/>
              <a:defRPr sz="2100" b="1">
                <a:solidFill>
                  <a:srgbClr val="000000"/>
                </a:solidFill>
              </a:defRPr>
            </a:lvl8pPr>
            <a:lvl9pPr lvl="8" algn="l">
              <a:lnSpc>
                <a:spcPct val="100000"/>
              </a:lnSpc>
              <a:spcBef>
                <a:spcPts val="0"/>
              </a:spcBef>
              <a:spcAft>
                <a:spcPts val="0"/>
              </a:spcAft>
              <a:buClr>
                <a:srgbClr val="000000"/>
              </a:buClr>
              <a:buSzPct val="100000"/>
              <a:buNone/>
              <a:defRPr sz="2100" b="1">
                <a:solidFill>
                  <a:srgbClr val="000000"/>
                </a:solidFill>
              </a:defRPr>
            </a:lvl9pPr>
          </a:lstStyle>
          <a:p>
            <a:endParaRPr/>
          </a:p>
        </p:txBody>
      </p:sp>
      <p:sp>
        <p:nvSpPr>
          <p:cNvPr id="258" name="Shape 258"/>
          <p:cNvSpPr txBox="1">
            <a:spLocks noGrp="1"/>
          </p:cNvSpPr>
          <p:nvPr>
            <p:ph type="body" idx="1"/>
          </p:nvPr>
        </p:nvSpPr>
        <p:spPr>
          <a:xfrm>
            <a:off x="232875" y="1290250"/>
            <a:ext cx="2336400" cy="35229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000000"/>
              </a:buClr>
              <a:buSzPct val="100000"/>
              <a:defRPr sz="1400">
                <a:solidFill>
                  <a:srgbClr val="000000"/>
                </a:solidFill>
              </a:defRPr>
            </a:lvl1pPr>
            <a:lvl2pPr lvl="1" algn="l">
              <a:lnSpc>
                <a:spcPct val="115000"/>
              </a:lnSpc>
              <a:spcBef>
                <a:spcPts val="0"/>
              </a:spcBef>
              <a:spcAft>
                <a:spcPts val="1600"/>
              </a:spcAft>
              <a:buClr>
                <a:srgbClr val="000000"/>
              </a:buClr>
              <a:buSzPct val="100000"/>
              <a:defRPr sz="1200">
                <a:solidFill>
                  <a:srgbClr val="000000"/>
                </a:solidFill>
              </a:defRPr>
            </a:lvl2pPr>
            <a:lvl3pPr lvl="2" algn="l">
              <a:lnSpc>
                <a:spcPct val="115000"/>
              </a:lnSpc>
              <a:spcBef>
                <a:spcPts val="0"/>
              </a:spcBef>
              <a:spcAft>
                <a:spcPts val="1600"/>
              </a:spcAft>
              <a:buClr>
                <a:srgbClr val="000000"/>
              </a:buClr>
              <a:buSzPct val="100000"/>
              <a:defRPr sz="1200">
                <a:solidFill>
                  <a:srgbClr val="000000"/>
                </a:solidFill>
              </a:defRPr>
            </a:lvl3pPr>
            <a:lvl4pPr lvl="3" algn="l">
              <a:lnSpc>
                <a:spcPct val="115000"/>
              </a:lnSpc>
              <a:spcBef>
                <a:spcPts val="0"/>
              </a:spcBef>
              <a:spcAft>
                <a:spcPts val="1600"/>
              </a:spcAft>
              <a:buClr>
                <a:srgbClr val="000000"/>
              </a:buClr>
              <a:buSzPct val="100000"/>
              <a:defRPr sz="1200">
                <a:solidFill>
                  <a:srgbClr val="000000"/>
                </a:solidFill>
              </a:defRPr>
            </a:lvl4pPr>
            <a:lvl5pPr lvl="4" algn="l">
              <a:lnSpc>
                <a:spcPct val="115000"/>
              </a:lnSpc>
              <a:spcBef>
                <a:spcPts val="0"/>
              </a:spcBef>
              <a:spcAft>
                <a:spcPts val="1600"/>
              </a:spcAft>
              <a:buClr>
                <a:srgbClr val="000000"/>
              </a:buClr>
              <a:buSzPct val="100000"/>
              <a:defRPr sz="1200">
                <a:solidFill>
                  <a:srgbClr val="000000"/>
                </a:solidFill>
              </a:defRPr>
            </a:lvl5pPr>
            <a:lvl6pPr lvl="5" algn="l">
              <a:lnSpc>
                <a:spcPct val="115000"/>
              </a:lnSpc>
              <a:spcBef>
                <a:spcPts val="0"/>
              </a:spcBef>
              <a:spcAft>
                <a:spcPts val="1600"/>
              </a:spcAft>
              <a:buClr>
                <a:srgbClr val="000000"/>
              </a:buClr>
              <a:buSzPct val="100000"/>
              <a:defRPr sz="1200">
                <a:solidFill>
                  <a:srgbClr val="000000"/>
                </a:solidFill>
              </a:defRPr>
            </a:lvl6pPr>
            <a:lvl7pPr lvl="6" algn="l">
              <a:lnSpc>
                <a:spcPct val="115000"/>
              </a:lnSpc>
              <a:spcBef>
                <a:spcPts val="0"/>
              </a:spcBef>
              <a:spcAft>
                <a:spcPts val="1600"/>
              </a:spcAft>
              <a:buClr>
                <a:srgbClr val="000000"/>
              </a:buClr>
              <a:buSzPct val="100000"/>
              <a:defRPr sz="1200">
                <a:solidFill>
                  <a:srgbClr val="000000"/>
                </a:solidFill>
              </a:defRPr>
            </a:lvl7pPr>
            <a:lvl8pPr lvl="7" algn="l">
              <a:lnSpc>
                <a:spcPct val="115000"/>
              </a:lnSpc>
              <a:spcBef>
                <a:spcPts val="0"/>
              </a:spcBef>
              <a:spcAft>
                <a:spcPts val="1600"/>
              </a:spcAft>
              <a:buClr>
                <a:srgbClr val="000000"/>
              </a:buClr>
              <a:buSzPct val="100000"/>
              <a:defRPr sz="1200">
                <a:solidFill>
                  <a:srgbClr val="000000"/>
                </a:solidFill>
              </a:defRPr>
            </a:lvl8pPr>
            <a:lvl9pPr lvl="8" algn="l">
              <a:lnSpc>
                <a:spcPct val="115000"/>
              </a:lnSpc>
              <a:spcBef>
                <a:spcPts val="0"/>
              </a:spcBef>
              <a:spcAft>
                <a:spcPts val="1600"/>
              </a:spcAft>
              <a:buClr>
                <a:srgbClr val="000000"/>
              </a:buClr>
              <a:buSzPct val="100000"/>
              <a:defRPr sz="1200">
                <a:solidFill>
                  <a:srgbClr val="000000"/>
                </a:solidFill>
              </a:defRPr>
            </a:lvl9pPr>
          </a:lstStyle>
          <a:p>
            <a:endParaRPr/>
          </a:p>
        </p:txBody>
      </p:sp>
      <p:sp>
        <p:nvSpPr>
          <p:cNvPr id="259" name="Shape 259"/>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7">
    <p:bg>
      <p:bgPr>
        <a:solidFill>
          <a:srgbClr val="FFFFFF"/>
        </a:solidFill>
        <a:effectLst/>
      </p:bgPr>
    </p:bg>
    <p:spTree>
      <p:nvGrpSpPr>
        <p:cNvPr id="1" name="Shape 260"/>
        <p:cNvGrpSpPr/>
        <p:nvPr/>
      </p:nvGrpSpPr>
      <p:grpSpPr>
        <a:xfrm>
          <a:off x="0" y="0"/>
          <a:ext cx="0" cy="0"/>
          <a:chOff x="0" y="0"/>
          <a:chExt cx="0" cy="0"/>
        </a:xfrm>
      </p:grpSpPr>
      <p:sp>
        <p:nvSpPr>
          <p:cNvPr id="261" name="Shape 261"/>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62" name="Shape 262"/>
          <p:cNvSpPr/>
          <p:nvPr/>
        </p:nvSpPr>
        <p:spPr>
          <a:xfrm rot="10800000" flipH="1">
            <a:off x="822625" y="659700"/>
            <a:ext cx="1063500" cy="6855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63" name="Shape 263"/>
          <p:cNvSpPr/>
          <p:nvPr/>
        </p:nvSpPr>
        <p:spPr>
          <a:xfrm rot="10800000">
            <a:off x="896725" y="659700"/>
            <a:ext cx="989400" cy="6855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64" name="Shape 264"/>
          <p:cNvSpPr/>
          <p:nvPr/>
        </p:nvSpPr>
        <p:spPr>
          <a:xfrm>
            <a:off x="822625" y="0"/>
            <a:ext cx="1063500" cy="816000"/>
          </a:xfrm>
          <a:prstGeom prst="rect">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265" name="Shape 265"/>
          <p:cNvSpPr txBox="1">
            <a:spLocks noGrp="1"/>
          </p:cNvSpPr>
          <p:nvPr>
            <p:ph type="title"/>
          </p:nvPr>
        </p:nvSpPr>
        <p:spPr>
          <a:xfrm>
            <a:off x="2490825" y="816000"/>
            <a:ext cx="5856000" cy="1522500"/>
          </a:xfrm>
          <a:prstGeom prst="rect">
            <a:avLst/>
          </a:prstGeom>
          <a:noFill/>
        </p:spPr>
        <p:txBody>
          <a:bodyPr wrap="square" lIns="91425" tIns="91425" rIns="91425" bIns="91425" anchor="b"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266" name="Shape 266"/>
          <p:cNvSpPr txBox="1">
            <a:spLocks noGrp="1"/>
          </p:cNvSpPr>
          <p:nvPr>
            <p:ph type="body" idx="1"/>
          </p:nvPr>
        </p:nvSpPr>
        <p:spPr>
          <a:xfrm>
            <a:off x="2490825" y="2477400"/>
            <a:ext cx="5856000" cy="19074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267" name="Shape 267"/>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20">
    <p:bg>
      <p:bgPr>
        <a:solidFill>
          <a:srgbClr val="FFFFFF"/>
        </a:solidFill>
        <a:effectLst/>
      </p:bgPr>
    </p:bg>
    <p:spTree>
      <p:nvGrpSpPr>
        <p:cNvPr id="1" name="Shape 268"/>
        <p:cNvGrpSpPr/>
        <p:nvPr/>
      </p:nvGrpSpPr>
      <p:grpSpPr>
        <a:xfrm>
          <a:off x="0" y="0"/>
          <a:ext cx="0" cy="0"/>
          <a:chOff x="0" y="0"/>
          <a:chExt cx="0" cy="0"/>
        </a:xfrm>
      </p:grpSpPr>
      <p:sp>
        <p:nvSpPr>
          <p:cNvPr id="269" name="Shape 269"/>
          <p:cNvSpPr/>
          <p:nvPr/>
        </p:nvSpPr>
        <p:spPr>
          <a:xfrm>
            <a:off x="0" y="0"/>
            <a:ext cx="91440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pic>
        <p:nvPicPr>
          <p:cNvPr id="270" name="Shape 270"/>
          <p:cNvPicPr preferRelativeResize="0"/>
          <p:nvPr/>
        </p:nvPicPr>
        <p:blipFill rotWithShape="1">
          <a:blip r:embed="rId2">
            <a:alphaModFix/>
          </a:blip>
          <a:srcRect l="25250" r="41407"/>
          <a:stretch/>
        </p:blipFill>
        <p:spPr>
          <a:xfrm>
            <a:off x="0" y="0"/>
            <a:ext cx="3048000" cy="5143500"/>
          </a:xfrm>
          <a:prstGeom prst="rect">
            <a:avLst/>
          </a:prstGeom>
          <a:noFill/>
          <a:ln>
            <a:noFill/>
          </a:ln>
        </p:spPr>
      </p:pic>
      <p:sp>
        <p:nvSpPr>
          <p:cNvPr id="271" name="Shape 271"/>
          <p:cNvSpPr txBox="1">
            <a:spLocks noGrp="1"/>
          </p:cNvSpPr>
          <p:nvPr>
            <p:ph type="title"/>
          </p:nvPr>
        </p:nvSpPr>
        <p:spPr>
          <a:xfrm>
            <a:off x="3381174" y="406900"/>
            <a:ext cx="5235000" cy="1388700"/>
          </a:xfrm>
          <a:prstGeom prst="rect">
            <a:avLst/>
          </a:prstGeom>
          <a:noFill/>
        </p:spPr>
        <p:txBody>
          <a:bodyPr wrap="square" lIns="91425" tIns="91425" rIns="91425" bIns="91425" anchor="b" anchorCtr="0"/>
          <a:lstStyle>
            <a:lvl1pPr lvl="0" algn="l">
              <a:lnSpc>
                <a:spcPct val="100000"/>
              </a:lnSpc>
              <a:spcBef>
                <a:spcPts val="0"/>
              </a:spcBef>
              <a:spcAft>
                <a:spcPts val="0"/>
              </a:spcAft>
              <a:buClr>
                <a:srgbClr val="212121"/>
              </a:buClr>
              <a:buSzPct val="100000"/>
              <a:buNone/>
              <a:defRPr sz="3000" b="1">
                <a:solidFill>
                  <a:srgbClr val="212121"/>
                </a:solidFill>
              </a:defRPr>
            </a:lvl1pPr>
            <a:lvl2pPr lvl="1" algn="l">
              <a:lnSpc>
                <a:spcPct val="100000"/>
              </a:lnSpc>
              <a:spcBef>
                <a:spcPts val="0"/>
              </a:spcBef>
              <a:spcAft>
                <a:spcPts val="0"/>
              </a:spcAft>
              <a:buClr>
                <a:srgbClr val="212121"/>
              </a:buClr>
              <a:buSzPct val="100000"/>
              <a:buNone/>
              <a:defRPr sz="3000" b="1">
                <a:solidFill>
                  <a:srgbClr val="212121"/>
                </a:solidFill>
              </a:defRPr>
            </a:lvl2pPr>
            <a:lvl3pPr lvl="2" algn="l">
              <a:lnSpc>
                <a:spcPct val="100000"/>
              </a:lnSpc>
              <a:spcBef>
                <a:spcPts val="0"/>
              </a:spcBef>
              <a:spcAft>
                <a:spcPts val="0"/>
              </a:spcAft>
              <a:buClr>
                <a:srgbClr val="212121"/>
              </a:buClr>
              <a:buSzPct val="100000"/>
              <a:buNone/>
              <a:defRPr sz="3000" b="1">
                <a:solidFill>
                  <a:srgbClr val="212121"/>
                </a:solidFill>
              </a:defRPr>
            </a:lvl3pPr>
            <a:lvl4pPr lvl="3" algn="l">
              <a:lnSpc>
                <a:spcPct val="100000"/>
              </a:lnSpc>
              <a:spcBef>
                <a:spcPts val="0"/>
              </a:spcBef>
              <a:spcAft>
                <a:spcPts val="0"/>
              </a:spcAft>
              <a:buClr>
                <a:srgbClr val="212121"/>
              </a:buClr>
              <a:buSzPct val="100000"/>
              <a:buNone/>
              <a:defRPr sz="3000" b="1">
                <a:solidFill>
                  <a:srgbClr val="212121"/>
                </a:solidFill>
              </a:defRPr>
            </a:lvl4pPr>
            <a:lvl5pPr lvl="4" algn="l">
              <a:lnSpc>
                <a:spcPct val="100000"/>
              </a:lnSpc>
              <a:spcBef>
                <a:spcPts val="0"/>
              </a:spcBef>
              <a:spcAft>
                <a:spcPts val="0"/>
              </a:spcAft>
              <a:buClr>
                <a:srgbClr val="212121"/>
              </a:buClr>
              <a:buSzPct val="100000"/>
              <a:buNone/>
              <a:defRPr sz="3000" b="1">
                <a:solidFill>
                  <a:srgbClr val="212121"/>
                </a:solidFill>
              </a:defRPr>
            </a:lvl5pPr>
            <a:lvl6pPr lvl="5" algn="l">
              <a:lnSpc>
                <a:spcPct val="100000"/>
              </a:lnSpc>
              <a:spcBef>
                <a:spcPts val="0"/>
              </a:spcBef>
              <a:spcAft>
                <a:spcPts val="0"/>
              </a:spcAft>
              <a:buClr>
                <a:srgbClr val="212121"/>
              </a:buClr>
              <a:buSzPct val="100000"/>
              <a:buNone/>
              <a:defRPr sz="3000" b="1">
                <a:solidFill>
                  <a:srgbClr val="212121"/>
                </a:solidFill>
              </a:defRPr>
            </a:lvl6pPr>
            <a:lvl7pPr lvl="6" algn="l">
              <a:lnSpc>
                <a:spcPct val="100000"/>
              </a:lnSpc>
              <a:spcBef>
                <a:spcPts val="0"/>
              </a:spcBef>
              <a:spcAft>
                <a:spcPts val="0"/>
              </a:spcAft>
              <a:buClr>
                <a:srgbClr val="212121"/>
              </a:buClr>
              <a:buSzPct val="100000"/>
              <a:buNone/>
              <a:defRPr sz="3000" b="1">
                <a:solidFill>
                  <a:srgbClr val="212121"/>
                </a:solidFill>
              </a:defRPr>
            </a:lvl7pPr>
            <a:lvl8pPr lvl="7" algn="l">
              <a:lnSpc>
                <a:spcPct val="100000"/>
              </a:lnSpc>
              <a:spcBef>
                <a:spcPts val="0"/>
              </a:spcBef>
              <a:spcAft>
                <a:spcPts val="0"/>
              </a:spcAft>
              <a:buClr>
                <a:srgbClr val="212121"/>
              </a:buClr>
              <a:buSzPct val="100000"/>
              <a:buNone/>
              <a:defRPr sz="3000" b="1">
                <a:solidFill>
                  <a:srgbClr val="212121"/>
                </a:solidFill>
              </a:defRPr>
            </a:lvl8pPr>
            <a:lvl9pPr lvl="8" algn="l">
              <a:lnSpc>
                <a:spcPct val="100000"/>
              </a:lnSpc>
              <a:spcBef>
                <a:spcPts val="0"/>
              </a:spcBef>
              <a:spcAft>
                <a:spcPts val="0"/>
              </a:spcAft>
              <a:buClr>
                <a:srgbClr val="212121"/>
              </a:buClr>
              <a:buSzPct val="100000"/>
              <a:buNone/>
              <a:defRPr sz="3000" b="1">
                <a:solidFill>
                  <a:srgbClr val="212121"/>
                </a:solidFill>
              </a:defRPr>
            </a:lvl9pPr>
          </a:lstStyle>
          <a:p>
            <a:endParaRPr/>
          </a:p>
        </p:txBody>
      </p:sp>
      <p:sp>
        <p:nvSpPr>
          <p:cNvPr id="272" name="Shape 272"/>
          <p:cNvSpPr txBox="1">
            <a:spLocks noGrp="1"/>
          </p:cNvSpPr>
          <p:nvPr>
            <p:ph type="body" idx="1"/>
          </p:nvPr>
        </p:nvSpPr>
        <p:spPr>
          <a:xfrm>
            <a:off x="3381283" y="2053722"/>
            <a:ext cx="5234999" cy="2378099"/>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424242"/>
              </a:buClr>
              <a:buSzPct val="100000"/>
              <a:defRPr sz="1600">
                <a:solidFill>
                  <a:srgbClr val="424242"/>
                </a:solidFill>
              </a:defRPr>
            </a:lvl1pPr>
            <a:lvl2pPr lvl="1" algn="l">
              <a:lnSpc>
                <a:spcPct val="115000"/>
              </a:lnSpc>
              <a:spcBef>
                <a:spcPts val="0"/>
              </a:spcBef>
              <a:spcAft>
                <a:spcPts val="1600"/>
              </a:spcAft>
              <a:buClr>
                <a:srgbClr val="424242"/>
              </a:buClr>
              <a:defRPr sz="1400">
                <a:solidFill>
                  <a:srgbClr val="424242"/>
                </a:solidFill>
              </a:defRPr>
            </a:lvl2pPr>
            <a:lvl3pPr lvl="2" algn="l">
              <a:lnSpc>
                <a:spcPct val="115000"/>
              </a:lnSpc>
              <a:spcBef>
                <a:spcPts val="0"/>
              </a:spcBef>
              <a:spcAft>
                <a:spcPts val="1600"/>
              </a:spcAft>
              <a:buClr>
                <a:srgbClr val="424242"/>
              </a:buClr>
              <a:defRPr sz="1400">
                <a:solidFill>
                  <a:srgbClr val="424242"/>
                </a:solidFill>
              </a:defRPr>
            </a:lvl3pPr>
            <a:lvl4pPr lvl="3" algn="l">
              <a:lnSpc>
                <a:spcPct val="115000"/>
              </a:lnSpc>
              <a:spcBef>
                <a:spcPts val="0"/>
              </a:spcBef>
              <a:spcAft>
                <a:spcPts val="1600"/>
              </a:spcAft>
              <a:buClr>
                <a:srgbClr val="424242"/>
              </a:buClr>
              <a:defRPr sz="1400">
                <a:solidFill>
                  <a:srgbClr val="424242"/>
                </a:solidFill>
              </a:defRPr>
            </a:lvl4pPr>
            <a:lvl5pPr lvl="4" algn="l">
              <a:lnSpc>
                <a:spcPct val="115000"/>
              </a:lnSpc>
              <a:spcBef>
                <a:spcPts val="0"/>
              </a:spcBef>
              <a:spcAft>
                <a:spcPts val="1600"/>
              </a:spcAft>
              <a:buClr>
                <a:srgbClr val="424242"/>
              </a:buClr>
              <a:defRPr sz="1400">
                <a:solidFill>
                  <a:srgbClr val="424242"/>
                </a:solidFill>
              </a:defRPr>
            </a:lvl5pPr>
            <a:lvl6pPr lvl="5" algn="l">
              <a:lnSpc>
                <a:spcPct val="115000"/>
              </a:lnSpc>
              <a:spcBef>
                <a:spcPts val="0"/>
              </a:spcBef>
              <a:spcAft>
                <a:spcPts val="1600"/>
              </a:spcAft>
              <a:buClr>
                <a:srgbClr val="424242"/>
              </a:buClr>
              <a:defRPr sz="1400">
                <a:solidFill>
                  <a:srgbClr val="424242"/>
                </a:solidFill>
              </a:defRPr>
            </a:lvl6pPr>
            <a:lvl7pPr lvl="6" algn="l">
              <a:lnSpc>
                <a:spcPct val="115000"/>
              </a:lnSpc>
              <a:spcBef>
                <a:spcPts val="0"/>
              </a:spcBef>
              <a:spcAft>
                <a:spcPts val="1600"/>
              </a:spcAft>
              <a:buClr>
                <a:srgbClr val="424242"/>
              </a:buClr>
              <a:defRPr sz="1400">
                <a:solidFill>
                  <a:srgbClr val="424242"/>
                </a:solidFill>
              </a:defRPr>
            </a:lvl7pPr>
            <a:lvl8pPr lvl="7" algn="l">
              <a:lnSpc>
                <a:spcPct val="115000"/>
              </a:lnSpc>
              <a:spcBef>
                <a:spcPts val="0"/>
              </a:spcBef>
              <a:spcAft>
                <a:spcPts val="1600"/>
              </a:spcAft>
              <a:buClr>
                <a:srgbClr val="424242"/>
              </a:buClr>
              <a:defRPr sz="1400">
                <a:solidFill>
                  <a:srgbClr val="424242"/>
                </a:solidFill>
              </a:defRPr>
            </a:lvl8pPr>
            <a:lvl9pPr lvl="8" algn="l">
              <a:lnSpc>
                <a:spcPct val="115000"/>
              </a:lnSpc>
              <a:spcBef>
                <a:spcPts val="0"/>
              </a:spcBef>
              <a:spcAft>
                <a:spcPts val="1600"/>
              </a:spcAft>
              <a:buClr>
                <a:srgbClr val="424242"/>
              </a:buClr>
              <a:defRPr sz="1400">
                <a:solidFill>
                  <a:srgbClr val="424242"/>
                </a:solidFill>
              </a:defRPr>
            </a:lvl9pPr>
          </a:lstStyle>
          <a:p>
            <a:endParaRPr/>
          </a:p>
        </p:txBody>
      </p:sp>
      <p:sp>
        <p:nvSpPr>
          <p:cNvPr id="273" name="Shape 273"/>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424242"/>
                </a:solidFill>
              </a:rPr>
              <a:t>‹#›</a:t>
            </a:fld>
            <a:endParaRPr lang="en" sz="1000">
              <a:solidFill>
                <a:srgbClr val="42424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MfAC-CQlZA&amp;t=1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hyperlink" Target="mailto:mcasanova@acpl.info"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598100" y="1775222"/>
            <a:ext cx="8222100" cy="838800"/>
          </a:xfrm>
          <a:prstGeom prst="rect">
            <a:avLst/>
          </a:prstGeom>
        </p:spPr>
        <p:txBody>
          <a:bodyPr wrap="square" lIns="91425" tIns="91425" rIns="91425" bIns="91425" anchor="b" anchorCtr="0">
            <a:noAutofit/>
          </a:bodyPr>
          <a:lstStyle/>
          <a:p>
            <a:pPr lvl="0">
              <a:spcBef>
                <a:spcPts val="0"/>
              </a:spcBef>
              <a:buNone/>
            </a:pPr>
            <a:endParaRPr/>
          </a:p>
          <a:p>
            <a:pPr lvl="0">
              <a:spcBef>
                <a:spcPts val="0"/>
              </a:spcBef>
              <a:buNone/>
            </a:pPr>
            <a:endParaRPr/>
          </a:p>
        </p:txBody>
      </p:sp>
      <p:sp>
        <p:nvSpPr>
          <p:cNvPr id="279" name="Shape 279"/>
          <p:cNvSpPr txBox="1">
            <a:spLocks noGrp="1"/>
          </p:cNvSpPr>
          <p:nvPr>
            <p:ph type="subTitle" idx="1"/>
          </p:nvPr>
        </p:nvSpPr>
        <p:spPr>
          <a:xfrm>
            <a:off x="598088" y="2715912"/>
            <a:ext cx="8222100" cy="432900"/>
          </a:xfrm>
          <a:prstGeom prst="rect">
            <a:avLst/>
          </a:prstGeom>
        </p:spPr>
        <p:txBody>
          <a:bodyPr wrap="square" lIns="91425" tIns="91425" rIns="91425" bIns="91425" anchor="t" anchorCtr="0">
            <a:noAutofit/>
          </a:bodyPr>
          <a:lstStyle/>
          <a:p>
            <a:pPr lvl="0">
              <a:spcBef>
                <a:spcPts val="0"/>
              </a:spcBef>
              <a:buNone/>
            </a:pPr>
            <a:r>
              <a:rPr lang="en" sz="3000"/>
              <a:t>Civic Dialogues and Lessons Learned</a:t>
            </a:r>
          </a:p>
          <a:p>
            <a:pPr lvl="0">
              <a:spcBef>
                <a:spcPts val="0"/>
              </a:spcBef>
              <a:buNone/>
            </a:pPr>
            <a:r>
              <a:rPr lang="en"/>
              <a:t>Monica Casanova, Public Services Manager</a:t>
            </a:r>
          </a:p>
          <a:p>
            <a:pPr lvl="0">
              <a:spcBef>
                <a:spcPts val="0"/>
              </a:spcBef>
              <a:buNone/>
            </a:pPr>
            <a:r>
              <a:rPr lang="en"/>
              <a:t>Allen County Public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Shape 364" descr="NYC_Public_Library_Research_Room_Jan_2006.jpg"/>
          <p:cNvPicPr preferRelativeResize="0"/>
          <p:nvPr/>
        </p:nvPicPr>
        <p:blipFill rotWithShape="1">
          <a:blip r:embed="rId3">
            <a:alphaModFix/>
          </a:blip>
          <a:srcRect l="24383" r="24389"/>
          <a:stretch/>
        </p:blipFill>
        <p:spPr>
          <a:xfrm>
            <a:off x="3047650" y="0"/>
            <a:ext cx="6096344" cy="5143502"/>
          </a:xfrm>
          <a:prstGeom prst="rect">
            <a:avLst/>
          </a:prstGeom>
          <a:noFill/>
          <a:ln>
            <a:noFill/>
          </a:ln>
        </p:spPr>
      </p:pic>
      <p:sp>
        <p:nvSpPr>
          <p:cNvPr id="365" name="Shape 365"/>
          <p:cNvSpPr txBox="1">
            <a:spLocks noGrp="1"/>
          </p:cNvSpPr>
          <p:nvPr>
            <p:ph type="title"/>
          </p:nvPr>
        </p:nvSpPr>
        <p:spPr>
          <a:xfrm>
            <a:off x="185350" y="679625"/>
            <a:ext cx="2683200" cy="1042500"/>
          </a:xfrm>
          <a:prstGeom prst="rect">
            <a:avLst/>
          </a:prstGeom>
        </p:spPr>
        <p:txBody>
          <a:bodyPr wrap="square" lIns="91425" tIns="91425" rIns="91425" bIns="91425" anchor="b" anchorCtr="0">
            <a:noAutofit/>
          </a:bodyPr>
          <a:lstStyle/>
          <a:p>
            <a:pPr lvl="0" algn="ctr">
              <a:spcBef>
                <a:spcPts val="0"/>
              </a:spcBef>
              <a:buNone/>
            </a:pPr>
            <a:r>
              <a:rPr lang="en"/>
              <a:t>Librarianship</a:t>
            </a:r>
          </a:p>
        </p:txBody>
      </p:sp>
      <p:sp>
        <p:nvSpPr>
          <p:cNvPr id="366" name="Shape 366"/>
          <p:cNvSpPr txBox="1">
            <a:spLocks noGrp="1"/>
          </p:cNvSpPr>
          <p:nvPr>
            <p:ph type="body" idx="1"/>
          </p:nvPr>
        </p:nvSpPr>
        <p:spPr>
          <a:xfrm>
            <a:off x="185350" y="1798300"/>
            <a:ext cx="2683200" cy="2540100"/>
          </a:xfrm>
          <a:prstGeom prst="rect">
            <a:avLst/>
          </a:prstGeom>
        </p:spPr>
        <p:txBody>
          <a:bodyPr wrap="square" lIns="91425" tIns="91425" rIns="91425" bIns="91425" anchor="t" anchorCtr="0">
            <a:noAutofit/>
          </a:bodyPr>
          <a:lstStyle/>
          <a:p>
            <a:pPr marL="457200" lvl="0" indent="-228600" rtl="0">
              <a:spcBef>
                <a:spcPts val="0"/>
              </a:spcBef>
            </a:pPr>
            <a:r>
              <a:rPr lang="en"/>
              <a:t>Community Center</a:t>
            </a:r>
          </a:p>
          <a:p>
            <a:pPr marL="457200" lvl="0" indent="-228600" rtl="0">
              <a:spcBef>
                <a:spcPts val="0"/>
              </a:spcBef>
            </a:pPr>
            <a:r>
              <a:rPr lang="en"/>
              <a:t>Civic life</a:t>
            </a:r>
          </a:p>
          <a:p>
            <a:pPr marL="457200" lvl="0" indent="-228600" rtl="0">
              <a:spcBef>
                <a:spcPts val="0"/>
              </a:spcBef>
            </a:pPr>
            <a:r>
              <a:rPr lang="en"/>
              <a:t>Idealized space &amp; profession</a:t>
            </a:r>
          </a:p>
          <a:p>
            <a:pPr marL="457200" lvl="0" indent="-228600">
              <a:spcBef>
                <a:spcPts val="0"/>
              </a:spcBef>
            </a:pPr>
            <a:r>
              <a:rPr lang="en"/>
              <a:t>Democratic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2894475" y="450971"/>
            <a:ext cx="5740800" cy="1442699"/>
          </a:xfrm>
          <a:prstGeom prst="rect">
            <a:avLst/>
          </a:prstGeom>
        </p:spPr>
        <p:txBody>
          <a:bodyPr wrap="square" lIns="91425" tIns="91425" rIns="91425" bIns="91425" anchor="b" anchorCtr="0">
            <a:noAutofit/>
          </a:bodyPr>
          <a:lstStyle/>
          <a:p>
            <a:pPr lvl="0">
              <a:spcBef>
                <a:spcPts val="0"/>
              </a:spcBef>
              <a:buNone/>
            </a:pPr>
            <a:r>
              <a:rPr lang="en"/>
              <a:t>Harwood Institute-Turning Outward</a:t>
            </a:r>
          </a:p>
        </p:txBody>
      </p:sp>
      <p:sp>
        <p:nvSpPr>
          <p:cNvPr id="372" name="Shape 372"/>
          <p:cNvSpPr txBox="1">
            <a:spLocks noGrp="1"/>
          </p:cNvSpPr>
          <p:nvPr>
            <p:ph type="body" idx="1"/>
          </p:nvPr>
        </p:nvSpPr>
        <p:spPr>
          <a:xfrm>
            <a:off x="2894475" y="1938950"/>
            <a:ext cx="5740800" cy="2649000"/>
          </a:xfrm>
          <a:prstGeom prst="rect">
            <a:avLst/>
          </a:prstGeom>
        </p:spPr>
        <p:txBody>
          <a:bodyPr wrap="square" lIns="91425" tIns="91425" rIns="91425" bIns="91425" anchor="t" anchorCtr="0">
            <a:noAutofit/>
          </a:bodyPr>
          <a:lstStyle/>
          <a:p>
            <a:pPr lvl="0" rtl="0">
              <a:spcBef>
                <a:spcPts val="0"/>
              </a:spcBef>
              <a:buNone/>
            </a:pPr>
            <a:r>
              <a:rPr lang="en" u="sng">
                <a:solidFill>
                  <a:schemeClr val="hlink"/>
                </a:solidFill>
                <a:hlinkClick r:id="rId3"/>
              </a:rPr>
              <a:t>https://www.youtube.com/watch?v=EMfAC-CQlZA&amp;t=1s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descr="walk audit.jpg"/>
          <p:cNvPicPr preferRelativeResize="0"/>
          <p:nvPr/>
        </p:nvPicPr>
        <p:blipFill rotWithShape="1">
          <a:blip r:embed="rId3">
            <a:alphaModFix/>
          </a:blip>
          <a:srcRect t="12930" b="12930"/>
          <a:stretch/>
        </p:blipFill>
        <p:spPr>
          <a:xfrm>
            <a:off x="4632886" y="1497200"/>
            <a:ext cx="2204381" cy="2941689"/>
          </a:xfrm>
          <a:prstGeom prst="rect">
            <a:avLst/>
          </a:prstGeom>
          <a:noFill/>
          <a:ln>
            <a:noFill/>
          </a:ln>
        </p:spPr>
      </p:pic>
      <p:pic>
        <p:nvPicPr>
          <p:cNvPr id="378" name="Shape 378" descr="rotary.jpg"/>
          <p:cNvPicPr preferRelativeResize="0"/>
          <p:nvPr/>
        </p:nvPicPr>
        <p:blipFill rotWithShape="1">
          <a:blip r:embed="rId4">
            <a:alphaModFix/>
          </a:blip>
          <a:srcRect l="12495" r="12502"/>
          <a:stretch/>
        </p:blipFill>
        <p:spPr>
          <a:xfrm>
            <a:off x="6936341" y="1497200"/>
            <a:ext cx="1890058" cy="1417498"/>
          </a:xfrm>
          <a:prstGeom prst="rect">
            <a:avLst/>
          </a:prstGeom>
          <a:noFill/>
          <a:ln>
            <a:noFill/>
          </a:ln>
        </p:spPr>
      </p:pic>
      <p:pic>
        <p:nvPicPr>
          <p:cNvPr id="379" name="Shape 379" descr="abby and vi.jpg"/>
          <p:cNvPicPr preferRelativeResize="0"/>
          <p:nvPr/>
        </p:nvPicPr>
        <p:blipFill rotWithShape="1">
          <a:blip r:embed="rId5">
            <a:alphaModFix/>
          </a:blip>
          <a:srcRect t="12502" b="12495"/>
          <a:stretch/>
        </p:blipFill>
        <p:spPr>
          <a:xfrm>
            <a:off x="6936340" y="3021352"/>
            <a:ext cx="1890064" cy="1417535"/>
          </a:xfrm>
          <a:prstGeom prst="rect">
            <a:avLst/>
          </a:prstGeom>
          <a:noFill/>
          <a:ln>
            <a:noFill/>
          </a:ln>
        </p:spPr>
      </p:pic>
      <p:sp>
        <p:nvSpPr>
          <p:cNvPr id="380" name="Shape 380"/>
          <p:cNvSpPr txBox="1">
            <a:spLocks noGrp="1"/>
          </p:cNvSpPr>
          <p:nvPr>
            <p:ph type="title"/>
          </p:nvPr>
        </p:nvSpPr>
        <p:spPr>
          <a:xfrm>
            <a:off x="311700" y="307825"/>
            <a:ext cx="7548000" cy="982500"/>
          </a:xfrm>
          <a:prstGeom prst="rect">
            <a:avLst/>
          </a:prstGeom>
        </p:spPr>
        <p:txBody>
          <a:bodyPr wrap="square" lIns="91425" tIns="91425" rIns="91425" bIns="91425" anchor="t" anchorCtr="0">
            <a:noAutofit/>
          </a:bodyPr>
          <a:lstStyle/>
          <a:p>
            <a:pPr lvl="0">
              <a:spcBef>
                <a:spcPts val="0"/>
              </a:spcBef>
              <a:buNone/>
            </a:pPr>
            <a:r>
              <a:rPr lang="en"/>
              <a:t>Harwood Institute Application</a:t>
            </a:r>
          </a:p>
        </p:txBody>
      </p:sp>
      <p:sp>
        <p:nvSpPr>
          <p:cNvPr id="381" name="Shape 381"/>
          <p:cNvSpPr txBox="1">
            <a:spLocks noGrp="1"/>
          </p:cNvSpPr>
          <p:nvPr>
            <p:ph type="body" idx="1"/>
          </p:nvPr>
        </p:nvSpPr>
        <p:spPr>
          <a:xfrm>
            <a:off x="317475" y="1383025"/>
            <a:ext cx="4138200" cy="3193800"/>
          </a:xfrm>
          <a:prstGeom prst="rect">
            <a:avLst/>
          </a:prstGeom>
        </p:spPr>
        <p:txBody>
          <a:bodyPr wrap="square" lIns="91425" tIns="91425" rIns="91425" bIns="91425" anchor="t" anchorCtr="0">
            <a:noAutofit/>
          </a:bodyPr>
          <a:lstStyle/>
          <a:p>
            <a:pPr marL="457200" lvl="0" indent="-228600" rtl="0">
              <a:spcBef>
                <a:spcPts val="0"/>
              </a:spcBef>
            </a:pPr>
            <a:r>
              <a:rPr lang="en"/>
              <a:t>Embedded myself in the community I served</a:t>
            </a:r>
          </a:p>
          <a:p>
            <a:pPr marL="914400" lvl="1" indent="-228600" rtl="0">
              <a:spcBef>
                <a:spcPts val="0"/>
              </a:spcBef>
            </a:pPr>
            <a:r>
              <a:rPr lang="en"/>
              <a:t>Mentoring a 5th grader</a:t>
            </a:r>
          </a:p>
          <a:p>
            <a:pPr marL="1371600" lvl="2" indent="-228600" rtl="0">
              <a:spcBef>
                <a:spcPts val="0"/>
              </a:spcBef>
            </a:pPr>
            <a:r>
              <a:rPr lang="en"/>
              <a:t>Member of core group</a:t>
            </a:r>
          </a:p>
          <a:p>
            <a:pPr marL="914400" lvl="1" indent="-228600" rtl="0">
              <a:spcBef>
                <a:spcPts val="0"/>
              </a:spcBef>
            </a:pPr>
            <a:r>
              <a:rPr lang="en"/>
              <a:t>Rotarian</a:t>
            </a:r>
          </a:p>
          <a:p>
            <a:pPr marL="914400" lvl="1" indent="-228600" rtl="0">
              <a:spcBef>
                <a:spcPts val="0"/>
              </a:spcBef>
            </a:pPr>
            <a:r>
              <a:rPr lang="en"/>
              <a:t>Founding member of White County Health Coalition</a:t>
            </a:r>
          </a:p>
          <a:p>
            <a:pPr marL="914400" lvl="1" indent="-228600">
              <a:spcBef>
                <a:spcPts val="0"/>
              </a:spcBef>
            </a:pPr>
            <a:r>
              <a:rPr lang="en"/>
              <a:t>Founding member of Streets of Monticello Association (S.O.M.A.)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descr="why-2547202_1280.jpg"/>
          <p:cNvPicPr preferRelativeResize="0"/>
          <p:nvPr/>
        </p:nvPicPr>
        <p:blipFill rotWithShape="1">
          <a:blip r:embed="rId3">
            <a:alphaModFix/>
          </a:blip>
          <a:srcRect t="10883" b="10875"/>
          <a:stretch/>
        </p:blipFill>
        <p:spPr>
          <a:xfrm>
            <a:off x="673800" y="539249"/>
            <a:ext cx="7796400" cy="4064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descr="international fest.jpg"/>
          <p:cNvPicPr preferRelativeResize="0"/>
          <p:nvPr/>
        </p:nvPicPr>
        <p:blipFill rotWithShape="1">
          <a:blip r:embed="rId3">
            <a:alphaModFix/>
          </a:blip>
          <a:srcRect l="20373" r="20367"/>
          <a:stretch/>
        </p:blipFill>
        <p:spPr>
          <a:xfrm>
            <a:off x="0" y="0"/>
            <a:ext cx="2285996" cy="5143495"/>
          </a:xfrm>
          <a:prstGeom prst="rect">
            <a:avLst/>
          </a:prstGeom>
          <a:noFill/>
          <a:ln>
            <a:noFill/>
          </a:ln>
        </p:spPr>
      </p:pic>
      <p:pic>
        <p:nvPicPr>
          <p:cNvPr id="392" name="Shape 392" descr="murder mystery dinner theater.jpg"/>
          <p:cNvPicPr preferRelativeResize="0"/>
          <p:nvPr/>
        </p:nvPicPr>
        <p:blipFill rotWithShape="1">
          <a:blip r:embed="rId4">
            <a:alphaModFix/>
          </a:blip>
          <a:srcRect l="33333" r="33333"/>
          <a:stretch/>
        </p:blipFill>
        <p:spPr>
          <a:xfrm>
            <a:off x="2286000" y="0"/>
            <a:ext cx="2285997" cy="5143496"/>
          </a:xfrm>
          <a:prstGeom prst="rect">
            <a:avLst/>
          </a:prstGeom>
          <a:noFill/>
          <a:ln>
            <a:noFill/>
          </a:ln>
        </p:spPr>
      </p:pic>
      <p:pic>
        <p:nvPicPr>
          <p:cNvPr id="393" name="Shape 393" descr="dia de los muertos.jpg"/>
          <p:cNvPicPr preferRelativeResize="0"/>
          <p:nvPr/>
        </p:nvPicPr>
        <p:blipFill rotWithShape="1">
          <a:blip r:embed="rId5">
            <a:alphaModFix/>
          </a:blip>
          <a:srcRect l="20373" r="20367"/>
          <a:stretch/>
        </p:blipFill>
        <p:spPr>
          <a:xfrm>
            <a:off x="4572000" y="0"/>
            <a:ext cx="2285996" cy="5143495"/>
          </a:xfrm>
          <a:prstGeom prst="rect">
            <a:avLst/>
          </a:prstGeom>
          <a:noFill/>
          <a:ln>
            <a:noFill/>
          </a:ln>
        </p:spPr>
      </p:pic>
      <p:pic>
        <p:nvPicPr>
          <p:cNvPr id="394" name="Shape 394" descr="lincoln exhibit.jpg"/>
          <p:cNvPicPr preferRelativeResize="0"/>
          <p:nvPr/>
        </p:nvPicPr>
        <p:blipFill rotWithShape="1">
          <a:blip r:embed="rId6">
            <a:alphaModFix/>
          </a:blip>
          <a:srcRect l="33333" r="33333"/>
          <a:stretch/>
        </p:blipFill>
        <p:spPr>
          <a:xfrm>
            <a:off x="6858000" y="0"/>
            <a:ext cx="2285996" cy="51434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Shape 399" descr="election 2016.jpg"/>
          <p:cNvPicPr preferRelativeResize="0"/>
          <p:nvPr/>
        </p:nvPicPr>
        <p:blipFill rotWithShape="1">
          <a:blip r:embed="rId3">
            <a:alphaModFix/>
          </a:blip>
          <a:srcRect t="15238" b="15245"/>
          <a:stretch/>
        </p:blipFill>
        <p:spPr>
          <a:xfrm>
            <a:off x="673800" y="539249"/>
            <a:ext cx="7796400" cy="4064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descr="google image.jpg"/>
          <p:cNvPicPr preferRelativeResize="0"/>
          <p:nvPr/>
        </p:nvPicPr>
        <p:blipFill rotWithShape="1">
          <a:blip r:embed="rId3">
            <a:alphaModFix/>
          </a:blip>
          <a:srcRect t="20190" b="20196"/>
          <a:stretch/>
        </p:blipFill>
        <p:spPr>
          <a:xfrm>
            <a:off x="3389000" y="0"/>
            <a:ext cx="5754899" cy="5143500"/>
          </a:xfrm>
          <a:prstGeom prst="rect">
            <a:avLst/>
          </a:prstGeom>
          <a:noFill/>
          <a:ln>
            <a:noFill/>
          </a:ln>
        </p:spPr>
      </p:pic>
      <p:sp>
        <p:nvSpPr>
          <p:cNvPr id="405" name="Shape 405"/>
          <p:cNvSpPr txBox="1">
            <a:spLocks noGrp="1"/>
          </p:cNvSpPr>
          <p:nvPr>
            <p:ph type="title"/>
          </p:nvPr>
        </p:nvSpPr>
        <p:spPr>
          <a:xfrm>
            <a:off x="321825" y="694100"/>
            <a:ext cx="2651400" cy="1781700"/>
          </a:xfrm>
          <a:prstGeom prst="rect">
            <a:avLst/>
          </a:prstGeom>
        </p:spPr>
        <p:txBody>
          <a:bodyPr wrap="square" lIns="91425" tIns="91425" rIns="91425" bIns="91425" anchor="t" anchorCtr="0">
            <a:noAutofit/>
          </a:bodyPr>
          <a:lstStyle/>
          <a:p>
            <a:pPr lvl="0">
              <a:spcBef>
                <a:spcPts val="0"/>
              </a:spcBef>
              <a:buNone/>
            </a:pPr>
            <a:r>
              <a:rPr lang="en"/>
              <a:t>Library Values vs. Community Values</a:t>
            </a:r>
          </a:p>
        </p:txBody>
      </p:sp>
      <p:sp>
        <p:nvSpPr>
          <p:cNvPr id="406" name="Shape 406"/>
          <p:cNvSpPr txBox="1">
            <a:spLocks noGrp="1"/>
          </p:cNvSpPr>
          <p:nvPr>
            <p:ph type="body" idx="1"/>
          </p:nvPr>
        </p:nvSpPr>
        <p:spPr>
          <a:xfrm>
            <a:off x="321825" y="2506878"/>
            <a:ext cx="2651400" cy="1937100"/>
          </a:xfrm>
          <a:prstGeom prst="rect">
            <a:avLst/>
          </a:prstGeom>
        </p:spPr>
        <p:txBody>
          <a:bodyPr wrap="square" lIns="91425" tIns="91425" rIns="91425" bIns="91425" anchor="t" anchorCtr="0">
            <a:noAutofit/>
          </a:bodyPr>
          <a:lstStyle/>
          <a:p>
            <a:pPr lvl="0" rtl="0">
              <a:spcBef>
                <a:spcPts val="0"/>
              </a:spcBef>
              <a:buNone/>
            </a:pPr>
            <a:r>
              <a:rPr lang="en"/>
              <a:t>What we value as a library professionals can sometimes conflict with the community’s values.</a:t>
            </a:r>
          </a:p>
          <a:p>
            <a:pPr lvl="0">
              <a:spcBef>
                <a:spcPts val="0"/>
              </a:spcBef>
              <a:buNone/>
            </a:pPr>
            <a:r>
              <a:rPr lang="en"/>
              <a:t>This clash or disconnect can be a challenge in the political climate that we work in.</a:t>
            </a:r>
          </a:p>
        </p:txBody>
      </p:sp>
      <p:cxnSp>
        <p:nvCxnSpPr>
          <p:cNvPr id="407" name="Shape 407"/>
          <p:cNvCxnSpPr/>
          <p:nvPr/>
        </p:nvCxnSpPr>
        <p:spPr>
          <a:xfrm>
            <a:off x="3389100" y="-1"/>
            <a:ext cx="300" cy="51435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Shape 412" descr="BLM.jpg"/>
          <p:cNvPicPr preferRelativeResize="0"/>
          <p:nvPr/>
        </p:nvPicPr>
        <p:blipFill rotWithShape="1">
          <a:blip r:embed="rId3">
            <a:alphaModFix/>
          </a:blip>
          <a:srcRect t="99" b="99"/>
          <a:stretch/>
        </p:blipFill>
        <p:spPr>
          <a:xfrm>
            <a:off x="405000" y="367401"/>
            <a:ext cx="4147943" cy="2328598"/>
          </a:xfrm>
          <a:prstGeom prst="rect">
            <a:avLst/>
          </a:prstGeom>
          <a:noFill/>
          <a:ln>
            <a:noFill/>
          </a:ln>
        </p:spPr>
      </p:pic>
      <p:pic>
        <p:nvPicPr>
          <p:cNvPr id="413" name="Shape 413" descr="muslim neighbors.jpg"/>
          <p:cNvPicPr preferRelativeResize="0"/>
          <p:nvPr/>
        </p:nvPicPr>
        <p:blipFill rotWithShape="1">
          <a:blip r:embed="rId4">
            <a:alphaModFix/>
          </a:blip>
          <a:srcRect l="15175" r="15182"/>
          <a:stretch/>
        </p:blipFill>
        <p:spPr>
          <a:xfrm>
            <a:off x="4591049" y="367400"/>
            <a:ext cx="4147949" cy="2328599"/>
          </a:xfrm>
          <a:prstGeom prst="rect">
            <a:avLst/>
          </a:prstGeom>
          <a:noFill/>
          <a:ln>
            <a:noFill/>
          </a:ln>
        </p:spPr>
      </p:pic>
      <p:sp>
        <p:nvSpPr>
          <p:cNvPr id="414" name="Shape 414"/>
          <p:cNvSpPr txBox="1">
            <a:spLocks noGrp="1"/>
          </p:cNvSpPr>
          <p:nvPr>
            <p:ph type="title"/>
          </p:nvPr>
        </p:nvSpPr>
        <p:spPr>
          <a:xfrm>
            <a:off x="311700" y="3052450"/>
            <a:ext cx="7434600" cy="587400"/>
          </a:xfrm>
          <a:prstGeom prst="rect">
            <a:avLst/>
          </a:prstGeom>
        </p:spPr>
        <p:txBody>
          <a:bodyPr wrap="square" lIns="91425" tIns="91425" rIns="91425" bIns="91425" anchor="b" anchorCtr="0">
            <a:noAutofit/>
          </a:bodyPr>
          <a:lstStyle/>
          <a:p>
            <a:pPr lvl="0">
              <a:spcBef>
                <a:spcPts val="0"/>
              </a:spcBef>
              <a:buNone/>
            </a:pPr>
            <a:r>
              <a:rPr lang="en"/>
              <a:t>Controversial Programming</a:t>
            </a:r>
          </a:p>
        </p:txBody>
      </p:sp>
      <p:sp>
        <p:nvSpPr>
          <p:cNvPr id="415" name="Shape 415"/>
          <p:cNvSpPr txBox="1">
            <a:spLocks noGrp="1"/>
          </p:cNvSpPr>
          <p:nvPr>
            <p:ph type="body" idx="1"/>
          </p:nvPr>
        </p:nvSpPr>
        <p:spPr>
          <a:xfrm>
            <a:off x="311700" y="3521425"/>
            <a:ext cx="6362400" cy="1141800"/>
          </a:xfrm>
          <a:prstGeom prst="rect">
            <a:avLst/>
          </a:prstGeom>
        </p:spPr>
        <p:txBody>
          <a:bodyPr wrap="square" lIns="91425" tIns="91425" rIns="91425" bIns="91425" anchor="t" anchorCtr="0">
            <a:noAutofit/>
          </a:bodyPr>
          <a:lstStyle/>
          <a:p>
            <a:pPr marL="457200" lvl="0" indent="-228600" rtl="0">
              <a:spcBef>
                <a:spcPts val="0"/>
              </a:spcBef>
            </a:pPr>
            <a:r>
              <a:rPr lang="en"/>
              <a:t>Educational</a:t>
            </a:r>
          </a:p>
          <a:p>
            <a:pPr marL="457200" lvl="0" indent="-228600" rtl="0">
              <a:spcBef>
                <a:spcPts val="0"/>
              </a:spcBef>
            </a:pPr>
            <a:r>
              <a:rPr lang="en"/>
              <a:t>Informative</a:t>
            </a:r>
          </a:p>
          <a:p>
            <a:pPr marL="457200" lvl="0" indent="-228600">
              <a:spcBef>
                <a:spcPts val="0"/>
              </a:spcBef>
            </a:pPr>
            <a:r>
              <a:rPr lang="en"/>
              <a:t>Discussion- Exchange of Ideas</a:t>
            </a:r>
          </a:p>
        </p:txBody>
      </p:sp>
      <p:sp>
        <p:nvSpPr>
          <p:cNvPr id="416" name="Shape 416"/>
          <p:cNvSpPr txBox="1"/>
          <p:nvPr/>
        </p:nvSpPr>
        <p:spPr>
          <a:xfrm>
            <a:off x="704075" y="2736075"/>
            <a:ext cx="2887500" cy="276300"/>
          </a:xfrm>
          <a:prstGeom prst="rect">
            <a:avLst/>
          </a:prstGeom>
          <a:noFill/>
          <a:ln>
            <a:noFill/>
          </a:ln>
        </p:spPr>
        <p:txBody>
          <a:bodyPr wrap="square" lIns="91425" tIns="91425" rIns="91425" bIns="91425" anchor="t" anchorCtr="0">
            <a:noAutofit/>
          </a:bodyPr>
          <a:lstStyle/>
          <a:p>
            <a:pPr lvl="0">
              <a:spcBef>
                <a:spcPts val="0"/>
              </a:spcBef>
              <a:buNone/>
            </a:pPr>
            <a:r>
              <a:rPr lang="en"/>
              <a:t>Black Lives Matter Program March 30, 2017</a:t>
            </a:r>
          </a:p>
        </p:txBody>
      </p:sp>
      <p:sp>
        <p:nvSpPr>
          <p:cNvPr id="417" name="Shape 417"/>
          <p:cNvSpPr txBox="1"/>
          <p:nvPr/>
        </p:nvSpPr>
        <p:spPr>
          <a:xfrm>
            <a:off x="4678950" y="2744975"/>
            <a:ext cx="3894600" cy="427800"/>
          </a:xfrm>
          <a:prstGeom prst="rect">
            <a:avLst/>
          </a:prstGeom>
          <a:noFill/>
          <a:ln>
            <a:noFill/>
          </a:ln>
        </p:spPr>
        <p:txBody>
          <a:bodyPr wrap="square" lIns="91425" tIns="91425" rIns="91425" bIns="91425" anchor="t" anchorCtr="0">
            <a:noAutofit/>
          </a:bodyPr>
          <a:lstStyle/>
          <a:p>
            <a:pPr lvl="0">
              <a:spcBef>
                <a:spcPts val="0"/>
              </a:spcBef>
              <a:buNone/>
            </a:pPr>
            <a:r>
              <a:rPr lang="en"/>
              <a:t>Islam 101 &amp; Get to Know Your Muslim Neighbors April 18, 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a:alphaModFix/>
          </a:blip>
          <a:srcRect l="2587" t="18194" r="18529" b="3312"/>
          <a:stretch/>
        </p:blipFill>
        <p:spPr>
          <a:xfrm>
            <a:off x="2717900" y="0"/>
            <a:ext cx="5071449" cy="4037250"/>
          </a:xfrm>
          <a:prstGeom prst="rect">
            <a:avLst/>
          </a:prstGeom>
          <a:noFill/>
          <a:ln>
            <a:noFill/>
          </a:ln>
        </p:spPr>
      </p:pic>
      <p:sp>
        <p:nvSpPr>
          <p:cNvPr id="423" name="Shape 423"/>
          <p:cNvSpPr txBox="1">
            <a:spLocks noGrp="1"/>
          </p:cNvSpPr>
          <p:nvPr>
            <p:ph type="title"/>
          </p:nvPr>
        </p:nvSpPr>
        <p:spPr>
          <a:xfrm>
            <a:off x="233600" y="829550"/>
            <a:ext cx="2566200" cy="892500"/>
          </a:xfrm>
          <a:prstGeom prst="rect">
            <a:avLst/>
          </a:prstGeom>
        </p:spPr>
        <p:txBody>
          <a:bodyPr wrap="square" lIns="91425" tIns="91425" rIns="91425" bIns="91425" anchor="b" anchorCtr="0">
            <a:noAutofit/>
          </a:bodyPr>
          <a:lstStyle/>
          <a:p>
            <a:pPr lvl="0">
              <a:spcBef>
                <a:spcPts val="0"/>
              </a:spcBef>
              <a:buNone/>
            </a:pPr>
            <a:r>
              <a:rPr lang="en"/>
              <a:t>Fallout &amp; Reactions</a:t>
            </a:r>
          </a:p>
        </p:txBody>
      </p:sp>
      <p:sp>
        <p:nvSpPr>
          <p:cNvPr id="424" name="Shape 424"/>
          <p:cNvSpPr txBox="1">
            <a:spLocks noGrp="1"/>
          </p:cNvSpPr>
          <p:nvPr>
            <p:ph type="body" idx="1"/>
          </p:nvPr>
        </p:nvSpPr>
        <p:spPr>
          <a:xfrm>
            <a:off x="233600" y="1798300"/>
            <a:ext cx="2566200" cy="2977200"/>
          </a:xfrm>
          <a:prstGeom prst="rect">
            <a:avLst/>
          </a:prstGeom>
        </p:spPr>
        <p:txBody>
          <a:bodyPr wrap="square" lIns="91425" tIns="91425" rIns="91425" bIns="91425" anchor="t" anchorCtr="0">
            <a:noAutofit/>
          </a:bodyPr>
          <a:lstStyle/>
          <a:p>
            <a:pPr lvl="0">
              <a:spcBef>
                <a:spcPts val="0"/>
              </a:spcBef>
              <a:buNone/>
            </a:pPr>
            <a:endParaRPr/>
          </a:p>
        </p:txBody>
      </p:sp>
      <p:sp>
        <p:nvSpPr>
          <p:cNvPr id="425" name="Shape 425"/>
          <p:cNvSpPr txBox="1"/>
          <p:nvPr/>
        </p:nvSpPr>
        <p:spPr>
          <a:xfrm>
            <a:off x="0" y="0"/>
            <a:ext cx="3000000" cy="3000000"/>
          </a:xfrm>
          <a:prstGeom prst="rect">
            <a:avLst/>
          </a:prstGeom>
          <a:noFill/>
          <a:ln>
            <a:noFill/>
          </a:ln>
        </p:spPr>
        <p:txBody>
          <a:bodyPr wrap="square" lIns="91425" tIns="91425" rIns="91425" bIns="91425" anchor="ctr" anchorCtr="0">
            <a:noAutofit/>
          </a:bodyPr>
          <a:lstStyle/>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rtl="0">
              <a:spcBef>
                <a:spcPts val="0"/>
              </a:spcBef>
              <a:buNone/>
            </a:pPr>
            <a:r>
              <a:rPr lang="en" sz="1050">
                <a:solidFill>
                  <a:srgbClr val="1D2129"/>
                </a:solidFill>
                <a:highlight>
                  <a:srgbClr val="FFFFFF"/>
                </a:highlight>
              </a:rPr>
              <a:t>“I would like to encourage everyone in our community to thank our Monticello Police Chief Randy Soliday for taking a stand against a known hate group that our Monticello Public Library so naively invited into our community. Chief Soliday did not attend the Black Lives Matter event and understandably for good reason. These groups have called for the deaths and murders of our law enforcement officers all over this great country! Why would any respectable person or our law enforcement support this? With the help of a few questionable characters at our local library, Black Lives Matter is simply trying to change their image from hateful and violent to one that is peaceful and loving. Don't be fooled by this. These groups are terrorists by definition. These groups along with the local people who support them, should be closely watched and monitored. Chief Soliday made a very bold and educated decision and we are very proud of him for protecting this community and using sound judgement. As a community, we should be seeking the resignations of all local leaders and employees who affiliate with and support these terrorist organizations coming to our Monticello Public Library.” </a:t>
            </a:r>
          </a:p>
        </p:txBody>
      </p:sp>
      <p:pic>
        <p:nvPicPr>
          <p:cNvPr id="426" name="Shape 426"/>
          <p:cNvPicPr preferRelativeResize="0"/>
          <p:nvPr/>
        </p:nvPicPr>
        <p:blipFill rotWithShape="1">
          <a:blip r:embed="rId4">
            <a:alphaModFix/>
          </a:blip>
          <a:srcRect t="8134" r="-51354" b="4023"/>
          <a:stretch/>
        </p:blipFill>
        <p:spPr>
          <a:xfrm>
            <a:off x="4541825" y="0"/>
            <a:ext cx="6429376" cy="4518525"/>
          </a:xfrm>
          <a:prstGeom prst="rect">
            <a:avLst/>
          </a:prstGeom>
          <a:noFill/>
          <a:ln>
            <a:noFill/>
          </a:ln>
        </p:spPr>
      </p:pic>
      <p:pic>
        <p:nvPicPr>
          <p:cNvPr id="427" name="Shape 427"/>
          <p:cNvPicPr preferRelativeResize="0"/>
          <p:nvPr/>
        </p:nvPicPr>
        <p:blipFill rotWithShape="1">
          <a:blip r:embed="rId5">
            <a:alphaModFix/>
          </a:blip>
          <a:srcRect l="15601" t="18333" r="44486" b="13079"/>
          <a:stretch/>
        </p:blipFill>
        <p:spPr>
          <a:xfrm>
            <a:off x="6329050" y="2014175"/>
            <a:ext cx="2566198" cy="3527774"/>
          </a:xfrm>
          <a:prstGeom prst="rect">
            <a:avLst/>
          </a:prstGeom>
          <a:noFill/>
          <a:ln>
            <a:noFill/>
          </a:ln>
        </p:spPr>
      </p:pic>
      <p:pic>
        <p:nvPicPr>
          <p:cNvPr id="428" name="Shape 428"/>
          <p:cNvPicPr preferRelativeResize="0"/>
          <p:nvPr/>
        </p:nvPicPr>
        <p:blipFill rotWithShape="1">
          <a:blip r:embed="rId6">
            <a:alphaModFix/>
          </a:blip>
          <a:srcRect t="13637" r="21123" b="3711"/>
          <a:stretch/>
        </p:blipFill>
        <p:spPr>
          <a:xfrm>
            <a:off x="1983875" y="579300"/>
            <a:ext cx="5071449" cy="42511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1000"/>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2"/>
                                        </p:tgtEl>
                                        <p:attrNameLst>
                                          <p:attrName>style.visibility</p:attrName>
                                        </p:attrNameLst>
                                      </p:cBhvr>
                                      <p:to>
                                        <p:strVal val="visible"/>
                                      </p:to>
                                    </p:set>
                                    <p:animEffect transition="in" filter="fade">
                                      <p:cBhvr>
                                        <p:cTn id="17" dur="1000"/>
                                        <p:tgtEl>
                                          <p:spTgt spid="4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6"/>
                                        </p:tgtEl>
                                        <p:attrNameLst>
                                          <p:attrName>style.visibility</p:attrName>
                                        </p:attrNameLst>
                                      </p:cBhvr>
                                      <p:to>
                                        <p:strVal val="visible"/>
                                      </p:to>
                                    </p:set>
                                    <p:animEffect transition="in" filter="fade">
                                      <p:cBhvr>
                                        <p:cTn id="22" dur="1000"/>
                                        <p:tgtEl>
                                          <p:spTgt spid="4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8"/>
                                        </p:tgtEl>
                                        <p:attrNameLst>
                                          <p:attrName>style.visibility</p:attrName>
                                        </p:attrNameLst>
                                      </p:cBhvr>
                                      <p:to>
                                        <p:strVal val="visible"/>
                                      </p:to>
                                    </p:set>
                                    <p:animEffect transition="in" filter="fade">
                                      <p:cBhvr>
                                        <p:cTn id="2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Shape 433" descr="lessons.jpg"/>
          <p:cNvPicPr preferRelativeResize="0"/>
          <p:nvPr/>
        </p:nvPicPr>
        <p:blipFill rotWithShape="1">
          <a:blip r:embed="rId3">
            <a:alphaModFix/>
          </a:blip>
          <a:srcRect l="16667" r="16661"/>
          <a:stretch/>
        </p:blipFill>
        <p:spPr>
          <a:xfrm>
            <a:off x="3047650" y="0"/>
            <a:ext cx="6096300" cy="5143500"/>
          </a:xfrm>
          <a:prstGeom prst="rect">
            <a:avLst/>
          </a:prstGeom>
          <a:noFill/>
          <a:ln>
            <a:noFill/>
          </a:ln>
        </p:spPr>
      </p:pic>
      <p:sp>
        <p:nvSpPr>
          <p:cNvPr id="434" name="Shape 434"/>
          <p:cNvSpPr txBox="1">
            <a:spLocks noGrp="1"/>
          </p:cNvSpPr>
          <p:nvPr>
            <p:ph type="title"/>
          </p:nvPr>
        </p:nvSpPr>
        <p:spPr>
          <a:xfrm>
            <a:off x="233600" y="829550"/>
            <a:ext cx="2566200" cy="892500"/>
          </a:xfrm>
          <a:prstGeom prst="rect">
            <a:avLst/>
          </a:prstGeom>
        </p:spPr>
        <p:txBody>
          <a:bodyPr wrap="square" lIns="91425" tIns="91425" rIns="91425" bIns="91425" anchor="b" anchorCtr="0">
            <a:noAutofit/>
          </a:bodyPr>
          <a:lstStyle/>
          <a:p>
            <a:pPr lvl="0">
              <a:spcBef>
                <a:spcPts val="0"/>
              </a:spcBef>
              <a:buNone/>
            </a:pPr>
            <a:r>
              <a:rPr lang="en"/>
              <a:t>Lessons Learned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04800" y="477850"/>
            <a:ext cx="5590200" cy="2193600"/>
          </a:xfrm>
          <a:prstGeom prst="rect">
            <a:avLst/>
          </a:prstGeom>
        </p:spPr>
        <p:txBody>
          <a:bodyPr wrap="square" lIns="91425" tIns="91425" rIns="91425" bIns="91425" anchor="b" anchorCtr="0">
            <a:noAutofit/>
          </a:bodyPr>
          <a:lstStyle/>
          <a:p>
            <a:pPr lvl="0">
              <a:spcBef>
                <a:spcPts val="0"/>
              </a:spcBef>
              <a:buNone/>
            </a:pPr>
            <a:r>
              <a:rPr lang="en"/>
              <a:t>Disclaimer</a:t>
            </a:r>
          </a:p>
        </p:txBody>
      </p:sp>
      <p:sp>
        <p:nvSpPr>
          <p:cNvPr id="285" name="Shape 285"/>
          <p:cNvSpPr txBox="1">
            <a:spLocks noGrp="1"/>
          </p:cNvSpPr>
          <p:nvPr>
            <p:ph type="body" idx="1"/>
          </p:nvPr>
        </p:nvSpPr>
        <p:spPr>
          <a:xfrm>
            <a:off x="304800" y="3033700"/>
            <a:ext cx="8512500" cy="1539300"/>
          </a:xfrm>
          <a:prstGeom prst="rect">
            <a:avLst/>
          </a:prstGeom>
        </p:spPr>
        <p:txBody>
          <a:bodyPr wrap="square" lIns="91425" tIns="91425" rIns="91425" bIns="91425" anchor="t" anchorCtr="0">
            <a:noAutofit/>
          </a:bodyPr>
          <a:lstStyle/>
          <a:p>
            <a:pPr lvl="0">
              <a:spcBef>
                <a:spcPts val="0"/>
              </a:spcBef>
              <a:buNone/>
            </a:pPr>
            <a:r>
              <a:rPr lang="en"/>
              <a:t>The views, opinions, and judgments expressed in this message are solely those of the author. The message contents have not been reviewed or approved by the Allen County Public Library.</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48300" y="428200"/>
            <a:ext cx="2351400" cy="4399800"/>
          </a:xfrm>
          <a:prstGeom prst="rect">
            <a:avLst/>
          </a:prstGeom>
        </p:spPr>
        <p:txBody>
          <a:bodyPr wrap="square" lIns="91425" tIns="91425" rIns="91425" bIns="91425" anchor="t" anchorCtr="0">
            <a:noAutofit/>
          </a:bodyPr>
          <a:lstStyle/>
          <a:p>
            <a:pPr lvl="0">
              <a:spcBef>
                <a:spcPts val="0"/>
              </a:spcBef>
              <a:buNone/>
            </a:pPr>
            <a:r>
              <a:rPr lang="en"/>
              <a:t>Do</a:t>
            </a:r>
          </a:p>
        </p:txBody>
      </p:sp>
      <p:sp>
        <p:nvSpPr>
          <p:cNvPr id="440" name="Shape 440"/>
          <p:cNvSpPr txBox="1">
            <a:spLocks noGrp="1"/>
          </p:cNvSpPr>
          <p:nvPr>
            <p:ph type="body" idx="1"/>
          </p:nvPr>
        </p:nvSpPr>
        <p:spPr>
          <a:xfrm>
            <a:off x="3539325" y="593900"/>
            <a:ext cx="5090400" cy="4011600"/>
          </a:xfrm>
          <a:prstGeom prst="rect">
            <a:avLst/>
          </a:prstGeom>
        </p:spPr>
        <p:txBody>
          <a:bodyPr wrap="square" lIns="91425" tIns="91425" rIns="91425" bIns="91425" anchor="t" anchorCtr="0">
            <a:noAutofit/>
          </a:bodyPr>
          <a:lstStyle/>
          <a:p>
            <a:pPr lvl="0">
              <a:spcBef>
                <a:spcPts val="0"/>
              </a:spcBef>
              <a:buNone/>
            </a:pPr>
            <a:r>
              <a:rPr lang="en"/>
              <a:t>Reach out to all groups, even those who may oppose your program</a:t>
            </a:r>
          </a:p>
          <a:p>
            <a:pPr lvl="0">
              <a:spcBef>
                <a:spcPts val="0"/>
              </a:spcBef>
              <a:buNone/>
            </a:pPr>
            <a:r>
              <a:rPr lang="en"/>
              <a:t>Keep your supervisor and board in the loop</a:t>
            </a:r>
          </a:p>
          <a:p>
            <a:pPr lvl="0">
              <a:spcBef>
                <a:spcPts val="0"/>
              </a:spcBef>
              <a:buNone/>
            </a:pPr>
            <a:r>
              <a:rPr lang="en"/>
              <a:t>Have talking points ready for front line staff</a:t>
            </a:r>
          </a:p>
          <a:p>
            <a:pPr lvl="0">
              <a:spcBef>
                <a:spcPts val="0"/>
              </a:spcBef>
              <a:buNone/>
            </a:pPr>
            <a:r>
              <a:rPr lang="en"/>
              <a:t>Think carefully about the name and description of the program and how it may be construed or misconstrued</a:t>
            </a:r>
          </a:p>
          <a:p>
            <a:pPr lvl="0">
              <a:spcBef>
                <a:spcPts val="0"/>
              </a:spcBef>
              <a:buNone/>
            </a:pPr>
            <a:r>
              <a:rPr lang="en"/>
              <a:t>	-PR standpoint</a:t>
            </a:r>
          </a:p>
          <a:p>
            <a:pPr lvl="0">
              <a:spcBef>
                <a:spcPts val="0"/>
              </a:spcBef>
              <a:buNone/>
            </a:pPr>
            <a:r>
              <a:rPr lang="en"/>
              <a:t>Be clear that the library’s goal is not to promote controversial ideas but to foster a dialogue.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349300" y="334525"/>
            <a:ext cx="7407000" cy="663000"/>
          </a:xfrm>
          <a:prstGeom prst="rect">
            <a:avLst/>
          </a:prstGeom>
        </p:spPr>
        <p:txBody>
          <a:bodyPr wrap="square" lIns="91425" tIns="91425" rIns="91425" bIns="91425" anchor="b" anchorCtr="0">
            <a:noAutofit/>
          </a:bodyPr>
          <a:lstStyle/>
          <a:p>
            <a:pPr lvl="0">
              <a:spcBef>
                <a:spcPts val="0"/>
              </a:spcBef>
              <a:buNone/>
            </a:pPr>
            <a:r>
              <a:rPr lang="en"/>
              <a:t>Do’s </a:t>
            </a:r>
          </a:p>
        </p:txBody>
      </p:sp>
      <p:sp>
        <p:nvSpPr>
          <p:cNvPr id="446" name="Shape 446"/>
          <p:cNvSpPr txBox="1">
            <a:spLocks noGrp="1"/>
          </p:cNvSpPr>
          <p:nvPr>
            <p:ph type="body" idx="1"/>
          </p:nvPr>
        </p:nvSpPr>
        <p:spPr>
          <a:xfrm>
            <a:off x="349300" y="1147425"/>
            <a:ext cx="7407000" cy="3172500"/>
          </a:xfrm>
          <a:prstGeom prst="rect">
            <a:avLst/>
          </a:prstGeom>
        </p:spPr>
        <p:txBody>
          <a:bodyPr wrap="square" lIns="91425" tIns="91425" rIns="91425" bIns="91425" anchor="t" anchorCtr="0">
            <a:noAutofit/>
          </a:bodyPr>
          <a:lstStyle/>
          <a:p>
            <a:pPr marL="457200" lvl="0" indent="-419100" rtl="0">
              <a:spcBef>
                <a:spcPts val="0"/>
              </a:spcBef>
              <a:buSzPct val="100000"/>
            </a:pPr>
            <a:r>
              <a:rPr lang="en" sz="3000"/>
              <a:t>Get involved in your community</a:t>
            </a:r>
          </a:p>
          <a:p>
            <a:pPr marL="914400" lvl="1" indent="-419100" rtl="0">
              <a:spcBef>
                <a:spcPts val="0"/>
              </a:spcBef>
              <a:buSzPct val="100000"/>
            </a:pPr>
            <a:r>
              <a:rPr lang="en" sz="3000"/>
              <a:t>Local organizations</a:t>
            </a:r>
          </a:p>
          <a:p>
            <a:pPr marL="457200" lvl="0" indent="-419100" rtl="0">
              <a:spcBef>
                <a:spcPts val="0"/>
              </a:spcBef>
              <a:buSzPct val="100000"/>
            </a:pPr>
            <a:r>
              <a:rPr lang="en" sz="3000"/>
              <a:t>Get involved professionally</a:t>
            </a:r>
          </a:p>
          <a:p>
            <a:pPr marL="914400" lvl="1" indent="-419100" rtl="0">
              <a:spcBef>
                <a:spcPts val="0"/>
              </a:spcBef>
              <a:buSzPct val="100000"/>
            </a:pPr>
            <a:r>
              <a:rPr lang="en" sz="3000"/>
              <a:t>ILF</a:t>
            </a:r>
          </a:p>
          <a:p>
            <a:pPr marL="914400" lvl="1" indent="-419100" rtl="0">
              <a:spcBef>
                <a:spcPts val="0"/>
              </a:spcBef>
              <a:buSzPct val="100000"/>
            </a:pPr>
            <a:r>
              <a:rPr lang="en" sz="3000"/>
              <a:t>MCLS</a:t>
            </a:r>
          </a:p>
          <a:p>
            <a:pPr marL="914400" lvl="1" indent="-419100" rtl="0">
              <a:spcBef>
                <a:spcPts val="0"/>
              </a:spcBef>
              <a:buSzPct val="100000"/>
            </a:pPr>
            <a:r>
              <a:rPr lang="en" sz="3000"/>
              <a:t>ALA</a:t>
            </a:r>
          </a:p>
          <a:p>
            <a:pPr marL="457200" lvl="0" indent="0" rt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Shape 451" descr="grumpy christmas cat.png"/>
          <p:cNvPicPr preferRelativeResize="0"/>
          <p:nvPr/>
        </p:nvPicPr>
        <p:blipFill rotWithShape="1">
          <a:blip r:embed="rId3">
            <a:alphaModFix/>
          </a:blip>
          <a:srcRect l="3157" r="3148"/>
          <a:stretch/>
        </p:blipFill>
        <p:spPr>
          <a:xfrm>
            <a:off x="5244250" y="1386100"/>
            <a:ext cx="3232597" cy="2384201"/>
          </a:xfrm>
          <a:prstGeom prst="rect">
            <a:avLst/>
          </a:prstGeom>
          <a:noFill/>
          <a:ln w="76200" cap="flat" cmpd="dbl">
            <a:solidFill>
              <a:schemeClr val="lt1"/>
            </a:solidFill>
            <a:prstDash val="solid"/>
            <a:miter lim="8000"/>
            <a:headEnd type="none" w="med" len="med"/>
            <a:tailEnd type="none" w="med" len="med"/>
          </a:ln>
        </p:spPr>
      </p:pic>
      <p:sp>
        <p:nvSpPr>
          <p:cNvPr id="452" name="Shape 452"/>
          <p:cNvSpPr txBox="1">
            <a:spLocks noGrp="1"/>
          </p:cNvSpPr>
          <p:nvPr>
            <p:ph type="title"/>
          </p:nvPr>
        </p:nvSpPr>
        <p:spPr>
          <a:xfrm>
            <a:off x="291875" y="406900"/>
            <a:ext cx="3978000" cy="1388700"/>
          </a:xfrm>
          <a:prstGeom prst="rect">
            <a:avLst/>
          </a:prstGeom>
        </p:spPr>
        <p:txBody>
          <a:bodyPr wrap="square" lIns="91425" tIns="91425" rIns="91425" bIns="91425" anchor="b" anchorCtr="0">
            <a:noAutofit/>
          </a:bodyPr>
          <a:lstStyle/>
          <a:p>
            <a:pPr lvl="0">
              <a:spcBef>
                <a:spcPts val="0"/>
              </a:spcBef>
              <a:buNone/>
            </a:pPr>
            <a:r>
              <a:rPr lang="en"/>
              <a:t>Don’t</a:t>
            </a:r>
          </a:p>
        </p:txBody>
      </p:sp>
      <p:sp>
        <p:nvSpPr>
          <p:cNvPr id="453" name="Shape 453"/>
          <p:cNvSpPr txBox="1">
            <a:spLocks noGrp="1"/>
          </p:cNvSpPr>
          <p:nvPr>
            <p:ph type="body" idx="1"/>
          </p:nvPr>
        </p:nvSpPr>
        <p:spPr>
          <a:xfrm>
            <a:off x="291950" y="1854950"/>
            <a:ext cx="3978000" cy="2577000"/>
          </a:xfrm>
          <a:prstGeom prst="rect">
            <a:avLst/>
          </a:prstGeom>
        </p:spPr>
        <p:txBody>
          <a:bodyPr wrap="square" lIns="91425" tIns="91425" rIns="91425" bIns="91425" anchor="t" anchorCtr="0">
            <a:noAutofit/>
          </a:bodyPr>
          <a:lstStyle/>
          <a:p>
            <a:pPr lvl="0">
              <a:spcBef>
                <a:spcPts val="0"/>
              </a:spcBef>
              <a:buNone/>
            </a:pPr>
            <a:r>
              <a:rPr lang="en"/>
              <a:t>Try to keep your program on the down low</a:t>
            </a:r>
          </a:p>
          <a:p>
            <a:pPr lvl="0">
              <a:spcBef>
                <a:spcPts val="0"/>
              </a:spcBef>
              <a:buNone/>
            </a:pPr>
            <a:r>
              <a:rPr lang="en"/>
              <a:t>Underestimate the potential backlash over seemingly innocuous programs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descr="3_Alarm_Building_Fire.jpg"/>
          <p:cNvPicPr preferRelativeResize="0"/>
          <p:nvPr/>
        </p:nvPicPr>
        <p:blipFill rotWithShape="1">
          <a:blip r:embed="rId3">
            <a:alphaModFix/>
          </a:blip>
          <a:srcRect l="3323" r="3323"/>
          <a:stretch/>
        </p:blipFill>
        <p:spPr>
          <a:xfrm>
            <a:off x="3047650" y="0"/>
            <a:ext cx="6096349" cy="5143500"/>
          </a:xfrm>
          <a:prstGeom prst="rect">
            <a:avLst/>
          </a:prstGeom>
          <a:noFill/>
          <a:ln>
            <a:noFill/>
          </a:ln>
        </p:spPr>
      </p:pic>
      <p:sp>
        <p:nvSpPr>
          <p:cNvPr id="459" name="Shape 459"/>
          <p:cNvSpPr txBox="1">
            <a:spLocks noGrp="1"/>
          </p:cNvSpPr>
          <p:nvPr>
            <p:ph type="title"/>
          </p:nvPr>
        </p:nvSpPr>
        <p:spPr>
          <a:xfrm>
            <a:off x="185350" y="679625"/>
            <a:ext cx="2683200" cy="1042500"/>
          </a:xfrm>
          <a:prstGeom prst="rect">
            <a:avLst/>
          </a:prstGeom>
        </p:spPr>
        <p:txBody>
          <a:bodyPr wrap="square" lIns="91425" tIns="91425" rIns="91425" bIns="91425" anchor="b" anchorCtr="0">
            <a:noAutofit/>
          </a:bodyPr>
          <a:lstStyle/>
          <a:p>
            <a:pPr lvl="0">
              <a:spcBef>
                <a:spcPts val="0"/>
              </a:spcBef>
              <a:buNone/>
            </a:pPr>
            <a:r>
              <a:rPr lang="en"/>
              <a:t>Risks</a:t>
            </a:r>
          </a:p>
          <a:p>
            <a:pPr lvl="0">
              <a:spcBef>
                <a:spcPts val="0"/>
              </a:spcBef>
              <a:buNone/>
            </a:pPr>
            <a:endParaRPr/>
          </a:p>
        </p:txBody>
      </p:sp>
      <p:sp>
        <p:nvSpPr>
          <p:cNvPr id="460" name="Shape 460"/>
          <p:cNvSpPr txBox="1">
            <a:spLocks noGrp="1"/>
          </p:cNvSpPr>
          <p:nvPr>
            <p:ph type="body" idx="1"/>
          </p:nvPr>
        </p:nvSpPr>
        <p:spPr>
          <a:xfrm>
            <a:off x="185350" y="1798300"/>
            <a:ext cx="2683200" cy="2540100"/>
          </a:xfrm>
          <a:prstGeom prst="rect">
            <a:avLst/>
          </a:prstGeom>
        </p:spPr>
        <p:txBody>
          <a:bodyPr wrap="square" lIns="91425" tIns="91425" rIns="91425" bIns="91425" anchor="t" anchorCtr="0">
            <a:noAutofit/>
          </a:bodyPr>
          <a:lstStyle/>
          <a:p>
            <a:pPr marL="457200" lvl="0" indent="-228600" rtl="0">
              <a:spcBef>
                <a:spcPts val="0"/>
              </a:spcBef>
            </a:pPr>
            <a:r>
              <a:rPr lang="en"/>
              <a:t>Backlash</a:t>
            </a:r>
          </a:p>
          <a:p>
            <a:pPr marL="457200" lvl="0" indent="-228600" rtl="0">
              <a:spcBef>
                <a:spcPts val="0"/>
              </a:spcBef>
            </a:pPr>
            <a:r>
              <a:rPr lang="en"/>
              <a:t>Overwhelmed staff &amp; board</a:t>
            </a:r>
          </a:p>
          <a:p>
            <a:pPr marL="457200" lvl="0" indent="-228600" rtl="0">
              <a:spcBef>
                <a:spcPts val="0"/>
              </a:spcBef>
            </a:pPr>
            <a:r>
              <a:rPr lang="en"/>
              <a:t>Losing goodwill &amp; political capital</a:t>
            </a:r>
          </a:p>
          <a:p>
            <a:pPr marL="457200" lvl="0" indent="-228600">
              <a:spcBef>
                <a:spcPts val="0"/>
              </a:spcBef>
            </a:pPr>
            <a:r>
              <a:rPr lang="en"/>
              <a:t>Damaged reputation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ctrTitle"/>
          </p:nvPr>
        </p:nvSpPr>
        <p:spPr>
          <a:xfrm>
            <a:off x="683700" y="849050"/>
            <a:ext cx="6909900" cy="1297800"/>
          </a:xfrm>
          <a:prstGeom prst="rect">
            <a:avLst/>
          </a:prstGeom>
        </p:spPr>
        <p:txBody>
          <a:bodyPr wrap="square" lIns="91425" tIns="91425" rIns="91425" bIns="91425" anchor="t" anchorCtr="0">
            <a:noAutofit/>
          </a:bodyPr>
          <a:lstStyle/>
          <a:p>
            <a:pPr lvl="0">
              <a:spcBef>
                <a:spcPts val="0"/>
              </a:spcBef>
              <a:buNone/>
            </a:pPr>
            <a:r>
              <a:rPr lang="en"/>
              <a:t>What is the library’s role?</a:t>
            </a:r>
          </a:p>
        </p:txBody>
      </p:sp>
      <p:sp>
        <p:nvSpPr>
          <p:cNvPr id="466" name="Shape 466"/>
          <p:cNvSpPr txBox="1">
            <a:spLocks noGrp="1"/>
          </p:cNvSpPr>
          <p:nvPr>
            <p:ph type="body" idx="1"/>
          </p:nvPr>
        </p:nvSpPr>
        <p:spPr>
          <a:xfrm>
            <a:off x="683700" y="1624275"/>
            <a:ext cx="6909900" cy="2821200"/>
          </a:xfrm>
          <a:prstGeom prst="rect">
            <a:avLst/>
          </a:prstGeom>
        </p:spPr>
        <p:txBody>
          <a:bodyPr wrap="square" lIns="91425" tIns="91425" rIns="91425" bIns="91425" anchor="t" anchorCtr="0">
            <a:noAutofit/>
          </a:bodyPr>
          <a:lstStyle/>
          <a:p>
            <a:pPr lvl="0">
              <a:spcBef>
                <a:spcPts val="0"/>
              </a:spcBef>
              <a:buNone/>
            </a:pPr>
            <a:r>
              <a:rPr lang="en" sz="1800"/>
              <a:t>Maintaining a neutral political stance is deeply ingrained in the library profession. And for good reason; we provide information to everyone about everything. </a:t>
            </a:r>
          </a:p>
          <a:p>
            <a:pPr lvl="0">
              <a:spcBef>
                <a:spcPts val="0"/>
              </a:spcBef>
              <a:buNone/>
            </a:pPr>
            <a:r>
              <a:rPr lang="en" sz="1800"/>
              <a:t>But having a neutral political stance does not mean that we cannot advocate for core values of librarianship like equal access and freedom of information.</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sz="3600"/>
              <a:t>The library as a facilitator of dialogue</a:t>
            </a:r>
          </a:p>
        </p:txBody>
      </p:sp>
      <p:sp>
        <p:nvSpPr>
          <p:cNvPr id="472" name="Shape 472"/>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sz="3000"/>
              <a:t>Included in those core values is fostering civic engagement and dialogue. Exposing our communities to different cultures and ideas can be uncomfortable but I would argue it falls well within our core values without overstepping the bounds of neutrality.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descr="cow_pasture_kiss_cattle_sky_friends_animals_flock-1170880.jpg!d"/>
          <p:cNvPicPr preferRelativeResize="0"/>
          <p:nvPr/>
        </p:nvPicPr>
        <p:blipFill rotWithShape="1">
          <a:blip r:embed="rId3">
            <a:alphaModFix/>
          </a:blip>
          <a:srcRect t="7813" b="7813"/>
          <a:stretch/>
        </p:blipFill>
        <p:spPr>
          <a:xfrm>
            <a:off x="0" y="0"/>
            <a:ext cx="9144003" cy="5143496"/>
          </a:xfrm>
          <a:prstGeom prst="rect">
            <a:avLst/>
          </a:prstGeom>
          <a:noFill/>
          <a:ln>
            <a:noFill/>
          </a:ln>
        </p:spPr>
      </p:pic>
      <p:sp>
        <p:nvSpPr>
          <p:cNvPr id="478" name="Shape 478"/>
          <p:cNvSpPr/>
          <p:nvPr/>
        </p:nvSpPr>
        <p:spPr>
          <a:xfrm>
            <a:off x="0" y="0"/>
            <a:ext cx="2811300" cy="5143500"/>
          </a:xfrm>
          <a:prstGeom prst="rect">
            <a:avLst/>
          </a:prstGeom>
          <a:solidFill>
            <a:srgbClr val="FFFFFF">
              <a:alpha val="86920"/>
            </a:srgbClr>
          </a:solidFill>
          <a:ln>
            <a:noFill/>
          </a:ln>
        </p:spPr>
        <p:txBody>
          <a:bodyPr wrap="square" lIns="91425" tIns="91425" rIns="91425" bIns="91425" anchor="ctr" anchorCtr="0">
            <a:noAutofit/>
          </a:bodyPr>
          <a:lstStyle/>
          <a:p>
            <a:pPr lvl="0">
              <a:spcBef>
                <a:spcPts val="0"/>
              </a:spcBef>
              <a:buNone/>
            </a:pPr>
            <a:endParaRPr/>
          </a:p>
        </p:txBody>
      </p:sp>
      <p:sp>
        <p:nvSpPr>
          <p:cNvPr id="479" name="Shape 479"/>
          <p:cNvSpPr txBox="1">
            <a:spLocks noGrp="1"/>
          </p:cNvSpPr>
          <p:nvPr>
            <p:ph type="title"/>
          </p:nvPr>
        </p:nvSpPr>
        <p:spPr>
          <a:xfrm>
            <a:off x="232878" y="219975"/>
            <a:ext cx="2336400" cy="915000"/>
          </a:xfrm>
          <a:prstGeom prst="rect">
            <a:avLst/>
          </a:prstGeom>
        </p:spPr>
        <p:txBody>
          <a:bodyPr wrap="square" lIns="91425" tIns="91425" rIns="91425" bIns="91425" anchor="b" anchorCtr="0">
            <a:noAutofit/>
          </a:bodyPr>
          <a:lstStyle/>
          <a:p>
            <a:pPr lvl="0">
              <a:spcBef>
                <a:spcPts val="0"/>
              </a:spcBef>
              <a:buNone/>
            </a:pPr>
            <a:r>
              <a:rPr lang="en" sz="3000"/>
              <a:t>Reconciling the two</a:t>
            </a:r>
          </a:p>
        </p:txBody>
      </p:sp>
      <p:sp>
        <p:nvSpPr>
          <p:cNvPr id="480" name="Shape 480"/>
          <p:cNvSpPr txBox="1">
            <a:spLocks noGrp="1"/>
          </p:cNvSpPr>
          <p:nvPr>
            <p:ph type="body" idx="1"/>
          </p:nvPr>
        </p:nvSpPr>
        <p:spPr>
          <a:xfrm>
            <a:off x="232875" y="1290250"/>
            <a:ext cx="2336400" cy="3522900"/>
          </a:xfrm>
          <a:prstGeom prst="rect">
            <a:avLst/>
          </a:prstGeom>
        </p:spPr>
        <p:txBody>
          <a:bodyPr wrap="square" lIns="91425" tIns="91425" rIns="91425" bIns="91425" anchor="t" anchorCtr="0">
            <a:noAutofit/>
          </a:bodyPr>
          <a:lstStyle/>
          <a:p>
            <a:pPr lvl="0">
              <a:spcBef>
                <a:spcPts val="0"/>
              </a:spcBef>
              <a:buNone/>
            </a:pPr>
            <a:r>
              <a:rPr lang="en" sz="2400"/>
              <a:t>Can we be a neutral place and provide an avenue for civic discourse?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3868225" y="406900"/>
            <a:ext cx="4482600" cy="1537200"/>
          </a:xfrm>
          <a:prstGeom prst="rect">
            <a:avLst/>
          </a:prstGeom>
        </p:spPr>
        <p:txBody>
          <a:bodyPr wrap="square" lIns="91425" tIns="91425" rIns="91425" bIns="91425" anchor="b" anchorCtr="0">
            <a:noAutofit/>
          </a:bodyPr>
          <a:lstStyle/>
          <a:p>
            <a:pPr lvl="0">
              <a:spcBef>
                <a:spcPts val="0"/>
              </a:spcBef>
              <a:buNone/>
            </a:pPr>
            <a:r>
              <a:rPr lang="en"/>
              <a:t>Moving Forward</a:t>
            </a:r>
          </a:p>
        </p:txBody>
      </p:sp>
      <p:sp>
        <p:nvSpPr>
          <p:cNvPr id="486" name="Shape 486"/>
          <p:cNvSpPr txBox="1">
            <a:spLocks noGrp="1"/>
          </p:cNvSpPr>
          <p:nvPr>
            <p:ph type="body" idx="1"/>
          </p:nvPr>
        </p:nvSpPr>
        <p:spPr>
          <a:xfrm>
            <a:off x="3868318" y="2053723"/>
            <a:ext cx="4482600" cy="2378100"/>
          </a:xfrm>
          <a:prstGeom prst="rect">
            <a:avLst/>
          </a:prstGeom>
        </p:spPr>
        <p:txBody>
          <a:bodyPr wrap="square" lIns="91425" tIns="91425" rIns="91425" bIns="91425" anchor="t" anchorCtr="0">
            <a:noAutofit/>
          </a:bodyPr>
          <a:lstStyle/>
          <a:p>
            <a:pPr lvl="0">
              <a:spcBef>
                <a:spcPts val="0"/>
              </a:spcBef>
              <a:buNone/>
            </a:pPr>
            <a:r>
              <a:rPr lang="en"/>
              <a:t>Wiser</a:t>
            </a:r>
          </a:p>
          <a:p>
            <a:pPr lvl="0">
              <a:spcBef>
                <a:spcPts val="0"/>
              </a:spcBef>
              <a:buNone/>
            </a:pPr>
            <a:r>
              <a:rPr lang="en"/>
              <a:t>Lessons Learned</a:t>
            </a: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3868225" y="406900"/>
            <a:ext cx="4482600" cy="1537200"/>
          </a:xfrm>
          <a:prstGeom prst="rect">
            <a:avLst/>
          </a:prstGeom>
        </p:spPr>
        <p:txBody>
          <a:bodyPr wrap="square" lIns="91425" tIns="91425" rIns="91425" bIns="91425" anchor="b" anchorCtr="0">
            <a:noAutofit/>
          </a:bodyPr>
          <a:lstStyle/>
          <a:p>
            <a:pPr lvl="0">
              <a:spcBef>
                <a:spcPts val="0"/>
              </a:spcBef>
              <a:buNone/>
            </a:pPr>
            <a:r>
              <a:rPr lang="en"/>
              <a:t>Resources</a:t>
            </a:r>
          </a:p>
        </p:txBody>
      </p:sp>
      <p:sp>
        <p:nvSpPr>
          <p:cNvPr id="492" name="Shape 492"/>
          <p:cNvSpPr txBox="1">
            <a:spLocks noGrp="1"/>
          </p:cNvSpPr>
          <p:nvPr>
            <p:ph type="body" idx="1"/>
          </p:nvPr>
        </p:nvSpPr>
        <p:spPr>
          <a:xfrm>
            <a:off x="3868225" y="2046795"/>
            <a:ext cx="4482600" cy="2378100"/>
          </a:xfrm>
          <a:prstGeom prst="rect">
            <a:avLst/>
          </a:prstGeom>
        </p:spPr>
        <p:txBody>
          <a:bodyPr wrap="square" lIns="91425" tIns="91425" rIns="91425" bIns="91425" anchor="t" anchorCtr="0">
            <a:noAutofit/>
          </a:bodyPr>
          <a:lstStyle/>
          <a:p>
            <a:pPr lvl="0">
              <a:spcBef>
                <a:spcPts val="0"/>
              </a:spcBef>
              <a:buNone/>
            </a:pPr>
            <a:r>
              <a:rPr lang="en" dirty="0"/>
              <a:t>Ala.org</a:t>
            </a:r>
          </a:p>
          <a:p>
            <a:pPr lvl="0">
              <a:spcBef>
                <a:spcPts val="0"/>
              </a:spcBef>
              <a:buNone/>
            </a:pPr>
            <a:r>
              <a:rPr lang="en" dirty="0"/>
              <a:t>	Programming Librarian-</a:t>
            </a:r>
            <a:br>
              <a:rPr lang="en" dirty="0"/>
            </a:br>
            <a:r>
              <a:rPr lang="en" dirty="0"/>
              <a:t>	Let’s Talk About</a:t>
            </a:r>
          </a:p>
          <a:p>
            <a:pPr lvl="0">
              <a:spcBef>
                <a:spcPts val="0"/>
              </a:spcBef>
              <a:buNone/>
            </a:pPr>
            <a:r>
              <a:rPr lang="en" dirty="0"/>
              <a:t>	My Neighbor is Muslim</a:t>
            </a:r>
          </a:p>
          <a:p>
            <a:pPr lvl="0">
              <a:spcBef>
                <a:spcPts val="0"/>
              </a:spcBef>
              <a:buNone/>
            </a:pPr>
            <a:r>
              <a:rPr lang="en" dirty="0"/>
              <a:t>	Libraries4blacklives.org</a:t>
            </a:r>
          </a:p>
        </p:txBody>
      </p:sp>
      <p:pic>
        <p:nvPicPr>
          <p:cNvPr id="493" name="Shape 493" descr="muslim girls.jpg"/>
          <p:cNvPicPr preferRelativeResize="0"/>
          <p:nvPr/>
        </p:nvPicPr>
        <p:blipFill>
          <a:blip r:embed="rId3">
            <a:alphaModFix/>
          </a:blip>
          <a:stretch>
            <a:fillRect/>
          </a:stretch>
        </p:blipFill>
        <p:spPr>
          <a:xfrm>
            <a:off x="6668027" y="997193"/>
            <a:ext cx="2049600" cy="1537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3381174" y="406900"/>
            <a:ext cx="5235000" cy="1388700"/>
          </a:xfrm>
          <a:prstGeom prst="rect">
            <a:avLst/>
          </a:prstGeom>
        </p:spPr>
        <p:txBody>
          <a:bodyPr wrap="square" lIns="91425" tIns="91425" rIns="91425" bIns="91425" anchor="b" anchorCtr="0">
            <a:noAutofit/>
          </a:bodyPr>
          <a:lstStyle/>
          <a:p>
            <a:pPr lvl="0">
              <a:spcBef>
                <a:spcPts val="0"/>
              </a:spcBef>
              <a:buNone/>
            </a:pPr>
            <a:r>
              <a:rPr lang="en"/>
              <a:t>Attribution</a:t>
            </a:r>
          </a:p>
        </p:txBody>
      </p:sp>
      <p:sp>
        <p:nvSpPr>
          <p:cNvPr id="499" name="Shape 499"/>
          <p:cNvSpPr txBox="1">
            <a:spLocks noGrp="1"/>
          </p:cNvSpPr>
          <p:nvPr>
            <p:ph type="body" idx="1"/>
          </p:nvPr>
        </p:nvSpPr>
        <p:spPr>
          <a:xfrm>
            <a:off x="3381283" y="2053722"/>
            <a:ext cx="5234999" cy="2378099"/>
          </a:xfrm>
          <a:prstGeom prst="rect">
            <a:avLst/>
          </a:prstGeom>
        </p:spPr>
        <p:txBody>
          <a:bodyPr wrap="square" lIns="91425" tIns="91425" rIns="91425" bIns="91425" anchor="t" anchorCtr="0">
            <a:noAutofit/>
          </a:bodyPr>
          <a:lstStyle/>
          <a:p>
            <a:pPr marL="457200" lvl="0" indent="-381000" rtl="0">
              <a:spcBef>
                <a:spcPts val="0"/>
              </a:spcBef>
              <a:buSzPct val="100000"/>
            </a:pPr>
            <a:r>
              <a:rPr lang="en" sz="2400"/>
              <a:t>Google Images</a:t>
            </a:r>
          </a:p>
          <a:p>
            <a:pPr marL="457200" lvl="0" indent="-381000" rtl="0">
              <a:spcBef>
                <a:spcPts val="0"/>
              </a:spcBef>
              <a:buSzPct val="100000"/>
            </a:pPr>
            <a:r>
              <a:rPr lang="en" sz="2400"/>
              <a:t>Wiki Commons</a:t>
            </a:r>
          </a:p>
          <a:p>
            <a:pPr marL="457200" lvl="0" indent="-381000" rtl="0">
              <a:spcBef>
                <a:spcPts val="0"/>
              </a:spcBef>
              <a:buSzPct val="100000"/>
            </a:pPr>
            <a:r>
              <a:rPr lang="en" sz="2400"/>
              <a:t>WLFI-TV 18</a:t>
            </a:r>
          </a:p>
          <a:p>
            <a:pPr marL="457200" lvl="0" indent="-381000" rtl="0">
              <a:spcBef>
                <a:spcPts val="0"/>
              </a:spcBef>
              <a:buSzPct val="100000"/>
            </a:pPr>
            <a:r>
              <a:rPr lang="en" sz="2400"/>
              <a:t>Herald Journal</a:t>
            </a:r>
          </a:p>
          <a:p>
            <a:pPr marL="457200" lvl="0" indent="-381000" rtl="0">
              <a:spcBef>
                <a:spcPts val="0"/>
              </a:spcBef>
              <a:buSzPct val="100000"/>
            </a:pPr>
            <a:r>
              <a:rPr lang="en" sz="2400"/>
              <a:t>Journal &amp; Courier</a:t>
            </a:r>
          </a:p>
          <a:p>
            <a:pPr marL="457200" lvl="0" indent="-381000" rtl="0">
              <a:spcBef>
                <a:spcPts val="0"/>
              </a:spcBef>
              <a:buSzPct val="100000"/>
            </a:pPr>
            <a:r>
              <a:rPr lang="en" sz="2400"/>
              <a:t>Facebook</a:t>
            </a:r>
          </a:p>
          <a:p>
            <a:pPr marL="457200" lvl="0" indent="-381000">
              <a:spcBef>
                <a:spcPts val="0"/>
              </a:spcBef>
              <a:buSzPct val="100000"/>
            </a:pPr>
            <a:r>
              <a:rPr lang="en" sz="2400"/>
              <a:t>Indiana State Library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me.jpg"/>
          <p:cNvPicPr preferRelativeResize="0"/>
          <p:nvPr/>
        </p:nvPicPr>
        <p:blipFill rotWithShape="1">
          <a:blip r:embed="rId3">
            <a:alphaModFix/>
          </a:blip>
          <a:srcRect t="7812" b="7820"/>
          <a:stretch/>
        </p:blipFill>
        <p:spPr>
          <a:xfrm>
            <a:off x="3047650" y="0"/>
            <a:ext cx="6096349" cy="5143500"/>
          </a:xfrm>
          <a:prstGeom prst="rect">
            <a:avLst/>
          </a:prstGeom>
          <a:noFill/>
          <a:ln>
            <a:noFill/>
          </a:ln>
        </p:spPr>
      </p:pic>
      <p:sp>
        <p:nvSpPr>
          <p:cNvPr id="291" name="Shape 291"/>
          <p:cNvSpPr txBox="1">
            <a:spLocks noGrp="1"/>
          </p:cNvSpPr>
          <p:nvPr>
            <p:ph type="title"/>
          </p:nvPr>
        </p:nvSpPr>
        <p:spPr>
          <a:xfrm>
            <a:off x="185350" y="679625"/>
            <a:ext cx="2683200" cy="1042500"/>
          </a:xfrm>
          <a:prstGeom prst="rect">
            <a:avLst/>
          </a:prstGeom>
        </p:spPr>
        <p:txBody>
          <a:bodyPr wrap="square" lIns="91425" tIns="91425" rIns="91425" bIns="91425" anchor="b" anchorCtr="0">
            <a:noAutofit/>
          </a:bodyPr>
          <a:lstStyle/>
          <a:p>
            <a:pPr lvl="0">
              <a:spcBef>
                <a:spcPts val="0"/>
              </a:spcBef>
              <a:buNone/>
            </a:pPr>
            <a:r>
              <a:rPr lang="en"/>
              <a:t>Introduction</a:t>
            </a:r>
          </a:p>
        </p:txBody>
      </p:sp>
      <p:sp>
        <p:nvSpPr>
          <p:cNvPr id="292" name="Shape 292"/>
          <p:cNvSpPr txBox="1">
            <a:spLocks noGrp="1"/>
          </p:cNvSpPr>
          <p:nvPr>
            <p:ph type="body" idx="1"/>
          </p:nvPr>
        </p:nvSpPr>
        <p:spPr>
          <a:xfrm>
            <a:off x="185350" y="1798300"/>
            <a:ext cx="2683200" cy="2540100"/>
          </a:xfrm>
          <a:prstGeom prst="rect">
            <a:avLst/>
          </a:prstGeom>
        </p:spPr>
        <p:txBody>
          <a:bodyPr wrap="square" lIns="91425" tIns="91425" rIns="91425" bIns="91425" anchor="t" anchorCtr="0">
            <a:noAutofit/>
          </a:bodyPr>
          <a:lstStyle/>
          <a:p>
            <a:pPr lvl="0">
              <a:spcBef>
                <a:spcPts val="0"/>
              </a:spcBef>
              <a:buNone/>
            </a:pPr>
            <a:r>
              <a:rPr lang="en"/>
              <a:t>I work for the Allen County Public Library as the Public Services Manager, prior to that I was the Director at the Monticello-Union Township Public Library. I worked for MUTPL for 9 years, I’ve been with ACPL for two months.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1788500" y="516400"/>
            <a:ext cx="6558300" cy="3841500"/>
          </a:xfrm>
          <a:prstGeom prst="rect">
            <a:avLst/>
          </a:prstGeom>
        </p:spPr>
        <p:txBody>
          <a:bodyPr wrap="square" lIns="91425" tIns="91425" rIns="91425" bIns="91425" anchor="b" anchorCtr="0">
            <a:noAutofit/>
          </a:bodyPr>
          <a:lstStyle/>
          <a:p>
            <a:pPr lvl="0">
              <a:spcBef>
                <a:spcPts val="0"/>
              </a:spcBef>
              <a:buNone/>
            </a:pPr>
            <a:r>
              <a:rPr lang="en" sz="4800"/>
              <a:t>QUESTIONS?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ctrTitle"/>
          </p:nvPr>
        </p:nvSpPr>
        <p:spPr>
          <a:xfrm>
            <a:off x="1884750" y="1532100"/>
            <a:ext cx="6947700" cy="711300"/>
          </a:xfrm>
          <a:prstGeom prst="rect">
            <a:avLst/>
          </a:prstGeom>
        </p:spPr>
        <p:txBody>
          <a:bodyPr wrap="square" lIns="91425" tIns="91425" rIns="91425" bIns="91425" anchor="b" anchorCtr="0">
            <a:noAutofit/>
          </a:bodyPr>
          <a:lstStyle/>
          <a:p>
            <a:pPr lvl="0">
              <a:spcBef>
                <a:spcPts val="0"/>
              </a:spcBef>
              <a:buNone/>
            </a:pPr>
            <a:r>
              <a:rPr lang="en"/>
              <a:t>How to contact:</a:t>
            </a:r>
          </a:p>
        </p:txBody>
      </p:sp>
      <p:sp>
        <p:nvSpPr>
          <p:cNvPr id="510" name="Shape 510"/>
          <p:cNvSpPr txBox="1">
            <a:spLocks noGrp="1"/>
          </p:cNvSpPr>
          <p:nvPr>
            <p:ph type="body" idx="1"/>
          </p:nvPr>
        </p:nvSpPr>
        <p:spPr>
          <a:xfrm>
            <a:off x="1884750" y="2462325"/>
            <a:ext cx="6947700" cy="2106300"/>
          </a:xfrm>
          <a:prstGeom prst="rect">
            <a:avLst/>
          </a:prstGeom>
        </p:spPr>
        <p:txBody>
          <a:bodyPr wrap="square" lIns="91425" tIns="91425" rIns="91425" bIns="91425" anchor="t" anchorCtr="0">
            <a:noAutofit/>
          </a:bodyPr>
          <a:lstStyle/>
          <a:p>
            <a:pPr lvl="0">
              <a:spcBef>
                <a:spcPts val="0"/>
              </a:spcBef>
              <a:buNone/>
            </a:pPr>
            <a:r>
              <a:rPr lang="en"/>
              <a:t>Monica Casanova</a:t>
            </a:r>
          </a:p>
          <a:p>
            <a:pPr lvl="0">
              <a:spcBef>
                <a:spcPts val="0"/>
              </a:spcBef>
              <a:buNone/>
            </a:pPr>
            <a:r>
              <a:rPr lang="en" u="sng">
                <a:solidFill>
                  <a:schemeClr val="hlink"/>
                </a:solidFill>
                <a:hlinkClick r:id="rId3"/>
              </a:rPr>
              <a:t>mcasanova@acpl.info</a:t>
            </a:r>
          </a:p>
          <a:p>
            <a:pPr lvl="0">
              <a:spcBef>
                <a:spcPts val="0"/>
              </a:spcBef>
              <a:buNone/>
            </a:pPr>
            <a:r>
              <a:rPr lang="en"/>
              <a:t>@mujergala</a:t>
            </a:r>
          </a:p>
        </p:txBody>
      </p:sp>
      <p:pic>
        <p:nvPicPr>
          <p:cNvPr id="511" name="Shape 511" descr="skull dress.jpg"/>
          <p:cNvPicPr preferRelativeResize="0"/>
          <p:nvPr/>
        </p:nvPicPr>
        <p:blipFill rotWithShape="1">
          <a:blip r:embed="rId4">
            <a:alphaModFix/>
          </a:blip>
          <a:srcRect t="22570" b="22565"/>
          <a:stretch/>
        </p:blipFill>
        <p:spPr>
          <a:xfrm>
            <a:off x="555525" y="469750"/>
            <a:ext cx="1009500" cy="984600"/>
          </a:xfrm>
          <a:prstGeom prst="teardrop">
            <a:avLst>
              <a:gd name="adj" fmla="val 100000"/>
            </a:avLst>
          </a:prstGeom>
          <a:noFill/>
          <a:ln>
            <a:noFill/>
          </a:ln>
        </p:spPr>
      </p:pic>
      <p:sp>
        <p:nvSpPr>
          <p:cNvPr id="512" name="Shape 512"/>
          <p:cNvSpPr/>
          <p:nvPr/>
        </p:nvSpPr>
        <p:spPr>
          <a:xfrm>
            <a:off x="814745" y="720588"/>
            <a:ext cx="515400" cy="483599"/>
          </a:xfrm>
          <a:prstGeom prst="teardrop">
            <a:avLst>
              <a:gd name="adj" fmla="val 10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descr="udgagora-195585.jpg!d"/>
          <p:cNvPicPr preferRelativeResize="0"/>
          <p:nvPr/>
        </p:nvPicPr>
        <p:blipFill rotWithShape="1">
          <a:blip r:embed="rId3">
            <a:alphaModFix/>
          </a:blip>
          <a:srcRect t="7813" b="7813"/>
          <a:stretch/>
        </p:blipFill>
        <p:spPr>
          <a:xfrm>
            <a:off x="0" y="0"/>
            <a:ext cx="9144000" cy="5143496"/>
          </a:xfrm>
          <a:prstGeom prst="rect">
            <a:avLst/>
          </a:prstGeom>
          <a:noFill/>
          <a:ln>
            <a:noFill/>
          </a:ln>
        </p:spPr>
      </p:pic>
      <p:sp>
        <p:nvSpPr>
          <p:cNvPr id="298" name="Shape 298"/>
          <p:cNvSpPr/>
          <p:nvPr/>
        </p:nvSpPr>
        <p:spPr>
          <a:xfrm>
            <a:off x="2581125" y="580900"/>
            <a:ext cx="3981600" cy="3981900"/>
          </a:xfrm>
          <a:prstGeom prst="ellipse">
            <a:avLst/>
          </a:prstGeom>
          <a:solidFill>
            <a:srgbClr val="000000">
              <a:alpha val="81960"/>
            </a:srgbClr>
          </a:solidFill>
          <a:ln>
            <a:noFill/>
          </a:ln>
        </p:spPr>
        <p:txBody>
          <a:bodyPr wrap="square" lIns="91425" tIns="91425" rIns="91425" bIns="91425" anchor="ctr" anchorCtr="0">
            <a:noAutofit/>
          </a:bodyPr>
          <a:lstStyle/>
          <a:p>
            <a:pPr lvl="0">
              <a:spcBef>
                <a:spcPts val="0"/>
              </a:spcBef>
              <a:buNone/>
            </a:pPr>
            <a:endParaRPr/>
          </a:p>
        </p:txBody>
      </p:sp>
      <p:sp>
        <p:nvSpPr>
          <p:cNvPr id="299" name="Shape 299"/>
          <p:cNvSpPr txBox="1">
            <a:spLocks noGrp="1"/>
          </p:cNvSpPr>
          <p:nvPr>
            <p:ph type="title"/>
          </p:nvPr>
        </p:nvSpPr>
        <p:spPr>
          <a:xfrm>
            <a:off x="3052087" y="1031900"/>
            <a:ext cx="3039600" cy="1388700"/>
          </a:xfrm>
          <a:prstGeom prst="rect">
            <a:avLst/>
          </a:prstGeom>
        </p:spPr>
        <p:txBody>
          <a:bodyPr wrap="square" lIns="91425" tIns="91425" rIns="91425" bIns="91425" anchor="b" anchorCtr="0">
            <a:noAutofit/>
          </a:bodyPr>
          <a:lstStyle/>
          <a:p>
            <a:pPr lvl="0">
              <a:spcBef>
                <a:spcPts val="0"/>
              </a:spcBef>
              <a:buNone/>
            </a:pPr>
            <a:r>
              <a:rPr lang="en"/>
              <a:t>Conversation</a:t>
            </a:r>
          </a:p>
        </p:txBody>
      </p:sp>
      <p:sp>
        <p:nvSpPr>
          <p:cNvPr id="300" name="Shape 300"/>
          <p:cNvSpPr txBox="1">
            <a:spLocks noGrp="1"/>
          </p:cNvSpPr>
          <p:nvPr>
            <p:ph type="body" idx="1"/>
          </p:nvPr>
        </p:nvSpPr>
        <p:spPr>
          <a:xfrm>
            <a:off x="3052150" y="2526321"/>
            <a:ext cx="3039600" cy="1310399"/>
          </a:xfrm>
          <a:prstGeom prst="rect">
            <a:avLst/>
          </a:prstGeom>
        </p:spPr>
        <p:txBody>
          <a:bodyPr wrap="square" lIns="91425" tIns="91425" rIns="91425" bIns="91425" anchor="t" anchorCtr="0">
            <a:noAutofit/>
          </a:bodyPr>
          <a:lstStyle/>
          <a:p>
            <a:pPr lvl="0">
              <a:spcBef>
                <a:spcPts val="0"/>
              </a:spcBef>
              <a:buNone/>
            </a:pPr>
            <a:r>
              <a:rPr lang="en"/>
              <a:t>Please ask questions throughout. This is very informal. Let’s keep it casual.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052087" y="1031900"/>
            <a:ext cx="3039600" cy="1388700"/>
          </a:xfrm>
          <a:prstGeom prst="rect">
            <a:avLst/>
          </a:prstGeom>
        </p:spPr>
        <p:txBody>
          <a:bodyPr wrap="square" lIns="91425" tIns="91425" rIns="91425" bIns="91425" anchor="b" anchorCtr="0">
            <a:noAutofit/>
          </a:bodyPr>
          <a:lstStyle/>
          <a:p>
            <a:pPr lvl="0">
              <a:spcBef>
                <a:spcPts val="0"/>
              </a:spcBef>
              <a:buNone/>
            </a:pPr>
            <a:endParaRPr/>
          </a:p>
        </p:txBody>
      </p:sp>
      <p:sp>
        <p:nvSpPr>
          <p:cNvPr id="306" name="Shape 306"/>
          <p:cNvSpPr txBox="1">
            <a:spLocks noGrp="1"/>
          </p:cNvSpPr>
          <p:nvPr>
            <p:ph type="body" idx="1"/>
          </p:nvPr>
        </p:nvSpPr>
        <p:spPr>
          <a:xfrm>
            <a:off x="521350" y="3599450"/>
            <a:ext cx="8372100" cy="1691100"/>
          </a:xfrm>
          <a:prstGeom prst="rect">
            <a:avLst/>
          </a:prstGeom>
        </p:spPr>
        <p:txBody>
          <a:bodyPr wrap="square" lIns="91425" tIns="91425" rIns="91425" bIns="91425" anchor="t" anchorCtr="0">
            <a:noAutofit/>
          </a:bodyPr>
          <a:lstStyle/>
          <a:p>
            <a:pPr lvl="0" algn="l" rtl="0">
              <a:lnSpc>
                <a:spcPct val="120000"/>
              </a:lnSpc>
              <a:spcBef>
                <a:spcPts val="0"/>
              </a:spcBef>
              <a:spcAft>
                <a:spcPts val="800"/>
              </a:spcAft>
              <a:buNone/>
            </a:pPr>
            <a:r>
              <a:rPr lang="en" sz="1500" b="1">
                <a:solidFill>
                  <a:srgbClr val="193C61"/>
                </a:solidFill>
                <a:latin typeface="Arial"/>
                <a:ea typeface="Arial"/>
                <a:cs typeface="Arial"/>
                <a:sym typeface="Arial"/>
              </a:rPr>
              <a:t>MCLS Mission</a:t>
            </a:r>
          </a:p>
          <a:p>
            <a:pPr lvl="0" algn="l" rtl="0">
              <a:spcBef>
                <a:spcPts val="0"/>
              </a:spcBef>
              <a:spcAft>
                <a:spcPts val="1500"/>
              </a:spcAft>
              <a:buNone/>
            </a:pPr>
            <a:r>
              <a:rPr lang="en" sz="1800">
                <a:solidFill>
                  <a:srgbClr val="000000"/>
                </a:solidFill>
                <a:latin typeface="Arial"/>
                <a:ea typeface="Arial"/>
                <a:cs typeface="Arial"/>
                <a:sym typeface="Arial"/>
              </a:rPr>
              <a:t>To facilitate sharing resources and to collaborate with other organizations to benefit Indiana and Michigan libraries. * </a:t>
            </a:r>
          </a:p>
          <a:p>
            <a:pPr lvl="0">
              <a:spcBef>
                <a:spcPts val="0"/>
              </a:spcBef>
              <a:buNone/>
            </a:pPr>
            <a:endParaRPr/>
          </a:p>
        </p:txBody>
      </p:sp>
      <p:pic>
        <p:nvPicPr>
          <p:cNvPr id="307" name="Shape 307" descr="logo.gif"/>
          <p:cNvPicPr preferRelativeResize="0"/>
          <p:nvPr/>
        </p:nvPicPr>
        <p:blipFill>
          <a:blip r:embed="rId3">
            <a:alphaModFix/>
          </a:blip>
          <a:stretch>
            <a:fillRect/>
          </a:stretch>
        </p:blipFill>
        <p:spPr>
          <a:xfrm>
            <a:off x="215575" y="1400375"/>
            <a:ext cx="8858248" cy="1827600"/>
          </a:xfrm>
          <a:prstGeom prst="rect">
            <a:avLst/>
          </a:prstGeom>
          <a:noFill/>
          <a:ln>
            <a:noFill/>
          </a:ln>
        </p:spPr>
      </p:pic>
      <p:sp>
        <p:nvSpPr>
          <p:cNvPr id="308" name="Shape 308"/>
          <p:cNvSpPr/>
          <p:nvPr/>
        </p:nvSpPr>
        <p:spPr>
          <a:xfrm>
            <a:off x="322856" y="0"/>
            <a:ext cx="8643692" cy="1319283"/>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EA9999"/>
                </a:solidFill>
                <a:latin typeface="Comfortaa"/>
              </a:rPr>
              <a:t>Shout out!</a:t>
            </a:r>
          </a:p>
        </p:txBody>
      </p:sp>
      <p:sp>
        <p:nvSpPr>
          <p:cNvPr id="309" name="Shape 309"/>
          <p:cNvSpPr txBox="1"/>
          <p:nvPr/>
        </p:nvSpPr>
        <p:spPr>
          <a:xfrm>
            <a:off x="360950" y="4752475"/>
            <a:ext cx="3950400" cy="330900"/>
          </a:xfrm>
          <a:prstGeom prst="rect">
            <a:avLst/>
          </a:prstGeom>
          <a:noFill/>
          <a:ln>
            <a:noFill/>
          </a:ln>
        </p:spPr>
        <p:txBody>
          <a:bodyPr wrap="square" lIns="91425" tIns="91425" rIns="91425" bIns="91425" anchor="t" anchorCtr="0">
            <a:noAutofit/>
          </a:bodyPr>
          <a:lstStyle/>
          <a:p>
            <a:pPr lvl="0">
              <a:spcBef>
                <a:spcPts val="0"/>
              </a:spcBef>
              <a:buNone/>
            </a:pPr>
            <a:r>
              <a:rPr lang="en"/>
              <a:t>*Source: https://www.mcls.org/about-mcls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Agenda - Community Dialogues</a:t>
            </a:r>
          </a:p>
        </p:txBody>
      </p:sp>
      <p:sp>
        <p:nvSpPr>
          <p:cNvPr id="315" name="Shape 315"/>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457200" lvl="0" indent="-228600" rtl="0">
              <a:spcBef>
                <a:spcPts val="0"/>
              </a:spcBef>
            </a:pPr>
            <a:r>
              <a:rPr lang="en"/>
              <a:t>What happens when things go wrong?</a:t>
            </a:r>
          </a:p>
          <a:p>
            <a:pPr marL="914400" lvl="1" indent="-228600" rtl="0">
              <a:spcBef>
                <a:spcPts val="0"/>
              </a:spcBef>
            </a:pPr>
            <a:r>
              <a:rPr lang="en"/>
              <a:t>Cautionary tale</a:t>
            </a:r>
          </a:p>
          <a:p>
            <a:pPr marL="457200" lvl="0" indent="-228600" rtl="0">
              <a:spcBef>
                <a:spcPts val="0"/>
              </a:spcBef>
            </a:pPr>
            <a:r>
              <a:rPr lang="en"/>
              <a:t>Dos</a:t>
            </a:r>
          </a:p>
          <a:p>
            <a:pPr marL="457200" lvl="0" indent="-228600" rtl="0">
              <a:spcBef>
                <a:spcPts val="0"/>
              </a:spcBef>
            </a:pPr>
            <a:r>
              <a:rPr lang="en"/>
              <a:t>Don’ts</a:t>
            </a:r>
          </a:p>
          <a:p>
            <a:pPr marL="457200" lvl="0" indent="-228600" rtl="0">
              <a:spcBef>
                <a:spcPts val="0"/>
              </a:spcBef>
            </a:pPr>
            <a:r>
              <a:rPr lang="en"/>
              <a:t>Lessons Learned</a:t>
            </a:r>
          </a:p>
          <a:p>
            <a:pPr marL="457200" lvl="0" indent="-228600">
              <a:spcBef>
                <a:spcPts val="0"/>
              </a:spcBef>
            </a:pPr>
            <a:r>
              <a:rPr lang="en"/>
              <a:t>Resources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575925"/>
            <a:ext cx="8520600" cy="607800"/>
          </a:xfrm>
          <a:prstGeom prst="rect">
            <a:avLst/>
          </a:prstGeom>
        </p:spPr>
        <p:txBody>
          <a:bodyPr wrap="square" lIns="91425" tIns="91425" rIns="91425" bIns="91425" anchor="t" anchorCtr="0">
            <a:noAutofit/>
          </a:bodyPr>
          <a:lstStyle/>
          <a:p>
            <a:pPr lvl="0">
              <a:spcBef>
                <a:spcPts val="0"/>
              </a:spcBef>
              <a:buNone/>
            </a:pPr>
            <a:r>
              <a:rPr lang="en"/>
              <a:t>Timeline*</a:t>
            </a:r>
          </a:p>
        </p:txBody>
      </p:sp>
      <p:sp>
        <p:nvSpPr>
          <p:cNvPr id="321" name="Shape 321"/>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endParaRPr/>
          </a:p>
        </p:txBody>
      </p:sp>
      <p:cxnSp>
        <p:nvCxnSpPr>
          <p:cNvPr id="322" name="Shape 322"/>
          <p:cNvCxnSpPr>
            <a:stCxn id="323" idx="7"/>
          </p:cNvCxnSpPr>
          <p:nvPr/>
        </p:nvCxnSpPr>
        <p:spPr>
          <a:xfrm>
            <a:off x="648195" y="2459904"/>
            <a:ext cx="7292700" cy="26700"/>
          </a:xfrm>
          <a:prstGeom prst="straightConnector1">
            <a:avLst/>
          </a:prstGeom>
          <a:noFill/>
          <a:ln w="9525" cap="flat" cmpd="sng">
            <a:solidFill>
              <a:schemeClr val="dk2"/>
            </a:solidFill>
            <a:prstDash val="solid"/>
            <a:round/>
            <a:headEnd type="none" w="lg" len="lg"/>
            <a:tailEnd type="none" w="lg" len="lg"/>
          </a:ln>
        </p:spPr>
      </p:cxnSp>
      <p:cxnSp>
        <p:nvCxnSpPr>
          <p:cNvPr id="324" name="Shape 324"/>
          <p:cNvCxnSpPr/>
          <p:nvPr/>
        </p:nvCxnSpPr>
        <p:spPr>
          <a:xfrm>
            <a:off x="2045375" y="2167387"/>
            <a:ext cx="9900" cy="611700"/>
          </a:xfrm>
          <a:prstGeom prst="straightConnector1">
            <a:avLst/>
          </a:prstGeom>
          <a:noFill/>
          <a:ln w="9525" cap="flat" cmpd="sng">
            <a:solidFill>
              <a:schemeClr val="dk2"/>
            </a:solidFill>
            <a:prstDash val="solid"/>
            <a:round/>
            <a:headEnd type="none" w="lg" len="lg"/>
            <a:tailEnd type="none" w="lg" len="lg"/>
          </a:ln>
        </p:spPr>
      </p:cxnSp>
      <p:sp>
        <p:nvSpPr>
          <p:cNvPr id="325" name="Shape 325"/>
          <p:cNvSpPr txBox="1"/>
          <p:nvPr/>
        </p:nvSpPr>
        <p:spPr>
          <a:xfrm>
            <a:off x="1709350" y="2720625"/>
            <a:ext cx="1152900" cy="561600"/>
          </a:xfrm>
          <a:prstGeom prst="rect">
            <a:avLst/>
          </a:prstGeom>
          <a:noFill/>
          <a:ln>
            <a:noFill/>
          </a:ln>
        </p:spPr>
        <p:txBody>
          <a:bodyPr wrap="square" lIns="91425" tIns="91425" rIns="91425" bIns="91425" anchor="t" anchorCtr="0">
            <a:noAutofit/>
          </a:bodyPr>
          <a:lstStyle/>
          <a:p>
            <a:pPr lvl="0">
              <a:spcBef>
                <a:spcPts val="0"/>
              </a:spcBef>
              <a:buNone/>
            </a:pPr>
            <a:r>
              <a:rPr lang="en"/>
              <a:t>2008</a:t>
            </a:r>
          </a:p>
        </p:txBody>
      </p:sp>
      <p:cxnSp>
        <p:nvCxnSpPr>
          <p:cNvPr id="326" name="Shape 326"/>
          <p:cNvCxnSpPr/>
          <p:nvPr/>
        </p:nvCxnSpPr>
        <p:spPr>
          <a:xfrm>
            <a:off x="4281200" y="2301025"/>
            <a:ext cx="0" cy="681900"/>
          </a:xfrm>
          <a:prstGeom prst="straightConnector1">
            <a:avLst/>
          </a:prstGeom>
          <a:noFill/>
          <a:ln w="9525" cap="flat" cmpd="sng">
            <a:solidFill>
              <a:schemeClr val="dk2"/>
            </a:solidFill>
            <a:prstDash val="solid"/>
            <a:round/>
            <a:headEnd type="none" w="lg" len="lg"/>
            <a:tailEnd type="none" w="lg" len="lg"/>
          </a:ln>
        </p:spPr>
      </p:cxnSp>
      <p:sp>
        <p:nvSpPr>
          <p:cNvPr id="327" name="Shape 327"/>
          <p:cNvSpPr txBox="1"/>
          <p:nvPr/>
        </p:nvSpPr>
        <p:spPr>
          <a:xfrm>
            <a:off x="3935350" y="2967775"/>
            <a:ext cx="852300" cy="441300"/>
          </a:xfrm>
          <a:prstGeom prst="rect">
            <a:avLst/>
          </a:prstGeom>
          <a:noFill/>
          <a:ln>
            <a:noFill/>
          </a:ln>
        </p:spPr>
        <p:txBody>
          <a:bodyPr wrap="square" lIns="91425" tIns="91425" rIns="91425" bIns="91425" anchor="t" anchorCtr="0">
            <a:noAutofit/>
          </a:bodyPr>
          <a:lstStyle/>
          <a:p>
            <a:pPr lvl="0">
              <a:spcBef>
                <a:spcPts val="0"/>
              </a:spcBef>
              <a:buNone/>
            </a:pPr>
            <a:r>
              <a:rPr lang="en"/>
              <a:t>2012</a:t>
            </a:r>
          </a:p>
        </p:txBody>
      </p:sp>
      <p:sp>
        <p:nvSpPr>
          <p:cNvPr id="323" name="Shape 323"/>
          <p:cNvSpPr/>
          <p:nvPr/>
        </p:nvSpPr>
        <p:spPr>
          <a:xfrm>
            <a:off x="511200" y="2436400"/>
            <a:ext cx="160500" cy="1605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8" name="Shape 328"/>
          <p:cNvSpPr txBox="1"/>
          <p:nvPr/>
        </p:nvSpPr>
        <p:spPr>
          <a:xfrm>
            <a:off x="1296725" y="2982925"/>
            <a:ext cx="1704600" cy="561600"/>
          </a:xfrm>
          <a:prstGeom prst="rect">
            <a:avLst/>
          </a:prstGeom>
          <a:noFill/>
          <a:ln>
            <a:noFill/>
          </a:ln>
        </p:spPr>
        <p:txBody>
          <a:bodyPr wrap="square" lIns="91425" tIns="91425" rIns="91425" bIns="91425" anchor="t" anchorCtr="0">
            <a:noAutofit/>
          </a:bodyPr>
          <a:lstStyle/>
          <a:p>
            <a:pPr lvl="0">
              <a:spcBef>
                <a:spcPts val="0"/>
              </a:spcBef>
              <a:buNone/>
            </a:pPr>
            <a:r>
              <a:rPr lang="en"/>
              <a:t>Started working for MUTPL as Adult Services Manager</a:t>
            </a:r>
          </a:p>
        </p:txBody>
      </p:sp>
      <p:sp>
        <p:nvSpPr>
          <p:cNvPr id="329" name="Shape 329"/>
          <p:cNvSpPr txBox="1"/>
          <p:nvPr/>
        </p:nvSpPr>
        <p:spPr>
          <a:xfrm>
            <a:off x="3935350" y="3345750"/>
            <a:ext cx="1092900" cy="607800"/>
          </a:xfrm>
          <a:prstGeom prst="rect">
            <a:avLst/>
          </a:prstGeom>
          <a:noFill/>
          <a:ln>
            <a:noFill/>
          </a:ln>
        </p:spPr>
        <p:txBody>
          <a:bodyPr wrap="square" lIns="91425" tIns="91425" rIns="91425" bIns="91425" anchor="t" anchorCtr="0">
            <a:noAutofit/>
          </a:bodyPr>
          <a:lstStyle/>
          <a:p>
            <a:pPr lvl="0">
              <a:spcBef>
                <a:spcPts val="0"/>
              </a:spcBef>
              <a:buNone/>
            </a:pPr>
            <a:r>
              <a:rPr lang="en"/>
              <a:t>Became Director</a:t>
            </a:r>
          </a:p>
        </p:txBody>
      </p:sp>
      <p:cxnSp>
        <p:nvCxnSpPr>
          <p:cNvPr id="330" name="Shape 330"/>
          <p:cNvCxnSpPr/>
          <p:nvPr/>
        </p:nvCxnSpPr>
        <p:spPr>
          <a:xfrm>
            <a:off x="7519725" y="2316175"/>
            <a:ext cx="0" cy="651600"/>
          </a:xfrm>
          <a:prstGeom prst="straightConnector1">
            <a:avLst/>
          </a:prstGeom>
          <a:noFill/>
          <a:ln w="9525" cap="flat" cmpd="sng">
            <a:solidFill>
              <a:schemeClr val="dk2"/>
            </a:solidFill>
            <a:prstDash val="solid"/>
            <a:round/>
            <a:headEnd type="none" w="lg" len="lg"/>
            <a:tailEnd type="none" w="lg" len="lg"/>
          </a:ln>
        </p:spPr>
      </p:cxnSp>
      <p:sp>
        <p:nvSpPr>
          <p:cNvPr id="331" name="Shape 331"/>
          <p:cNvSpPr txBox="1"/>
          <p:nvPr/>
        </p:nvSpPr>
        <p:spPr>
          <a:xfrm>
            <a:off x="7138725" y="2907625"/>
            <a:ext cx="852300" cy="348000"/>
          </a:xfrm>
          <a:prstGeom prst="rect">
            <a:avLst/>
          </a:prstGeom>
          <a:noFill/>
          <a:ln>
            <a:noFill/>
          </a:ln>
        </p:spPr>
        <p:txBody>
          <a:bodyPr wrap="square" lIns="91425" tIns="91425" rIns="91425" bIns="91425" anchor="t" anchorCtr="0">
            <a:noAutofit/>
          </a:bodyPr>
          <a:lstStyle/>
          <a:p>
            <a:pPr lvl="0" algn="ctr">
              <a:spcBef>
                <a:spcPts val="0"/>
              </a:spcBef>
              <a:buNone/>
            </a:pPr>
            <a:r>
              <a:rPr lang="en"/>
              <a:t>2017</a:t>
            </a:r>
          </a:p>
        </p:txBody>
      </p:sp>
      <p:sp>
        <p:nvSpPr>
          <p:cNvPr id="332" name="Shape 332"/>
          <p:cNvSpPr txBox="1"/>
          <p:nvPr/>
        </p:nvSpPr>
        <p:spPr>
          <a:xfrm>
            <a:off x="6637425" y="3195375"/>
            <a:ext cx="1764600" cy="441300"/>
          </a:xfrm>
          <a:prstGeom prst="rect">
            <a:avLst/>
          </a:prstGeom>
          <a:noFill/>
          <a:ln>
            <a:noFill/>
          </a:ln>
        </p:spPr>
        <p:txBody>
          <a:bodyPr wrap="square" lIns="91425" tIns="91425" rIns="91425" bIns="91425" anchor="t" anchorCtr="0">
            <a:noAutofit/>
          </a:bodyPr>
          <a:lstStyle/>
          <a:p>
            <a:pPr lvl="0">
              <a:spcBef>
                <a:spcPts val="0"/>
              </a:spcBef>
              <a:buNone/>
            </a:pPr>
            <a:r>
              <a:rPr lang="en"/>
              <a:t>Left MUTPL to work for ACPL as Public Services Manager</a:t>
            </a:r>
          </a:p>
        </p:txBody>
      </p:sp>
      <p:sp>
        <p:nvSpPr>
          <p:cNvPr id="333" name="Shape 333"/>
          <p:cNvSpPr/>
          <p:nvPr/>
        </p:nvSpPr>
        <p:spPr>
          <a:xfrm>
            <a:off x="7890700" y="2436400"/>
            <a:ext cx="160500" cy="1605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4" name="Shape 334"/>
          <p:cNvSpPr txBox="1"/>
          <p:nvPr/>
        </p:nvSpPr>
        <p:spPr>
          <a:xfrm>
            <a:off x="1368975" y="3636675"/>
            <a:ext cx="1622100" cy="240600"/>
          </a:xfrm>
          <a:prstGeom prst="rect">
            <a:avLst/>
          </a:prstGeom>
          <a:noFill/>
          <a:ln>
            <a:noFill/>
          </a:ln>
        </p:spPr>
        <p:txBody>
          <a:bodyPr wrap="square" lIns="91425" tIns="91425" rIns="91425" bIns="91425" anchor="t" anchorCtr="0">
            <a:noAutofit/>
          </a:bodyPr>
          <a:lstStyle/>
          <a:p>
            <a:pPr lvl="0">
              <a:spcBef>
                <a:spcPts val="0"/>
              </a:spcBef>
              <a:buNone/>
            </a:pPr>
            <a:r>
              <a:rPr lang="en"/>
              <a:t>63 Adult programs</a:t>
            </a:r>
          </a:p>
        </p:txBody>
      </p:sp>
      <p:cxnSp>
        <p:nvCxnSpPr>
          <p:cNvPr id="335" name="Shape 335"/>
          <p:cNvCxnSpPr/>
          <p:nvPr/>
        </p:nvCxnSpPr>
        <p:spPr>
          <a:xfrm>
            <a:off x="6194025" y="2361725"/>
            <a:ext cx="9000" cy="249600"/>
          </a:xfrm>
          <a:prstGeom prst="straightConnector1">
            <a:avLst/>
          </a:prstGeom>
          <a:noFill/>
          <a:ln w="9525" cap="flat" cmpd="sng">
            <a:solidFill>
              <a:schemeClr val="dk2"/>
            </a:solidFill>
            <a:prstDash val="solid"/>
            <a:round/>
            <a:headEnd type="none" w="lg" len="lg"/>
            <a:tailEnd type="none" w="lg" len="lg"/>
          </a:ln>
        </p:spPr>
      </p:cxnSp>
      <p:sp>
        <p:nvSpPr>
          <p:cNvPr id="336" name="Shape 336"/>
          <p:cNvSpPr txBox="1"/>
          <p:nvPr/>
        </p:nvSpPr>
        <p:spPr>
          <a:xfrm>
            <a:off x="5860737" y="2756725"/>
            <a:ext cx="585900" cy="285300"/>
          </a:xfrm>
          <a:prstGeom prst="rect">
            <a:avLst/>
          </a:prstGeom>
          <a:noFill/>
          <a:ln>
            <a:noFill/>
          </a:ln>
        </p:spPr>
        <p:txBody>
          <a:bodyPr wrap="square" lIns="91425" tIns="91425" rIns="91425" bIns="91425" anchor="t" anchorCtr="0">
            <a:noAutofit/>
          </a:bodyPr>
          <a:lstStyle/>
          <a:p>
            <a:pPr lvl="0">
              <a:spcBef>
                <a:spcPts val="0"/>
              </a:spcBef>
              <a:buNone/>
            </a:pPr>
            <a:r>
              <a:rPr lang="en"/>
              <a:t>2016</a:t>
            </a:r>
          </a:p>
        </p:txBody>
      </p:sp>
      <p:sp>
        <p:nvSpPr>
          <p:cNvPr id="337" name="Shape 337"/>
          <p:cNvSpPr txBox="1"/>
          <p:nvPr/>
        </p:nvSpPr>
        <p:spPr>
          <a:xfrm>
            <a:off x="5721675" y="2982925"/>
            <a:ext cx="953700" cy="404100"/>
          </a:xfrm>
          <a:prstGeom prst="rect">
            <a:avLst/>
          </a:prstGeom>
          <a:noFill/>
          <a:ln>
            <a:noFill/>
          </a:ln>
        </p:spPr>
        <p:txBody>
          <a:bodyPr wrap="square" lIns="91425" tIns="91425" rIns="91425" bIns="91425" anchor="t" anchorCtr="0">
            <a:noAutofit/>
          </a:bodyPr>
          <a:lstStyle/>
          <a:p>
            <a:pPr lvl="0">
              <a:spcBef>
                <a:spcPts val="0"/>
              </a:spcBef>
              <a:buNone/>
            </a:pPr>
            <a:r>
              <a:rPr lang="en"/>
              <a:t>202 Adult programs</a:t>
            </a:r>
          </a:p>
        </p:txBody>
      </p:sp>
      <p:cxnSp>
        <p:nvCxnSpPr>
          <p:cNvPr id="338" name="Shape 338"/>
          <p:cNvCxnSpPr/>
          <p:nvPr/>
        </p:nvCxnSpPr>
        <p:spPr>
          <a:xfrm>
            <a:off x="862275" y="2326100"/>
            <a:ext cx="0" cy="421200"/>
          </a:xfrm>
          <a:prstGeom prst="straightConnector1">
            <a:avLst/>
          </a:prstGeom>
          <a:noFill/>
          <a:ln w="9525" cap="flat" cmpd="sng">
            <a:solidFill>
              <a:schemeClr val="dk2"/>
            </a:solidFill>
            <a:prstDash val="solid"/>
            <a:round/>
            <a:headEnd type="none" w="lg" len="lg"/>
            <a:tailEnd type="none" w="lg" len="lg"/>
          </a:ln>
        </p:spPr>
      </p:cxnSp>
      <p:sp>
        <p:nvSpPr>
          <p:cNvPr id="339" name="Shape 339"/>
          <p:cNvSpPr txBox="1"/>
          <p:nvPr/>
        </p:nvSpPr>
        <p:spPr>
          <a:xfrm>
            <a:off x="456900" y="2827425"/>
            <a:ext cx="585900" cy="348000"/>
          </a:xfrm>
          <a:prstGeom prst="rect">
            <a:avLst/>
          </a:prstGeom>
          <a:noFill/>
          <a:ln>
            <a:noFill/>
          </a:ln>
        </p:spPr>
        <p:txBody>
          <a:bodyPr wrap="square" lIns="91425" tIns="91425" rIns="91425" bIns="91425" anchor="t" anchorCtr="0">
            <a:noAutofit/>
          </a:bodyPr>
          <a:lstStyle/>
          <a:p>
            <a:pPr lvl="0">
              <a:spcBef>
                <a:spcPts val="0"/>
              </a:spcBef>
              <a:buNone/>
            </a:pPr>
            <a:r>
              <a:rPr lang="en"/>
              <a:t>2007</a:t>
            </a:r>
          </a:p>
        </p:txBody>
      </p:sp>
      <p:sp>
        <p:nvSpPr>
          <p:cNvPr id="340" name="Shape 340"/>
          <p:cNvSpPr txBox="1"/>
          <p:nvPr/>
        </p:nvSpPr>
        <p:spPr>
          <a:xfrm>
            <a:off x="311700" y="3148275"/>
            <a:ext cx="953700" cy="882300"/>
          </a:xfrm>
          <a:prstGeom prst="rect">
            <a:avLst/>
          </a:prstGeom>
          <a:noFill/>
          <a:ln>
            <a:noFill/>
          </a:ln>
        </p:spPr>
        <p:txBody>
          <a:bodyPr wrap="square" lIns="91425" tIns="91425" rIns="91425" bIns="91425" anchor="t" anchorCtr="0">
            <a:noAutofit/>
          </a:bodyPr>
          <a:lstStyle/>
          <a:p>
            <a:pPr lvl="0">
              <a:spcBef>
                <a:spcPts val="0"/>
              </a:spcBef>
              <a:buNone/>
            </a:pPr>
            <a:r>
              <a:rPr lang="en"/>
              <a:t>23 Adult programs</a:t>
            </a:r>
          </a:p>
        </p:txBody>
      </p:sp>
      <p:sp>
        <p:nvSpPr>
          <p:cNvPr id="341" name="Shape 341"/>
          <p:cNvSpPr txBox="1"/>
          <p:nvPr/>
        </p:nvSpPr>
        <p:spPr>
          <a:xfrm>
            <a:off x="311700" y="4581950"/>
            <a:ext cx="4371600" cy="240600"/>
          </a:xfrm>
          <a:prstGeom prst="rect">
            <a:avLst/>
          </a:prstGeom>
          <a:noFill/>
          <a:ln>
            <a:noFill/>
          </a:ln>
        </p:spPr>
        <p:txBody>
          <a:bodyPr wrap="square" lIns="91425" tIns="91425" rIns="91425" bIns="91425" anchor="t" anchorCtr="0">
            <a:noAutofit/>
          </a:bodyPr>
          <a:lstStyle/>
          <a:p>
            <a:pPr lvl="0">
              <a:spcBef>
                <a:spcPts val="0"/>
              </a:spcBef>
              <a:buNone/>
            </a:pPr>
            <a:r>
              <a:rPr lang="en"/>
              <a:t>*ISL statistics: http://www.in.gov/library/plstats.htm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descr="little me.jpg"/>
          <p:cNvPicPr preferRelativeResize="0"/>
          <p:nvPr/>
        </p:nvPicPr>
        <p:blipFill rotWithShape="1">
          <a:blip r:embed="rId3">
            <a:alphaModFix/>
          </a:blip>
          <a:srcRect t="2633" b="2633"/>
          <a:stretch/>
        </p:blipFill>
        <p:spPr>
          <a:xfrm>
            <a:off x="5890075" y="321600"/>
            <a:ext cx="2949447" cy="2212020"/>
          </a:xfrm>
          <a:prstGeom prst="rect">
            <a:avLst/>
          </a:prstGeom>
          <a:noFill/>
          <a:ln>
            <a:noFill/>
          </a:ln>
        </p:spPr>
      </p:pic>
      <p:pic>
        <p:nvPicPr>
          <p:cNvPr id="347" name="Shape 347" descr="ILF annual.jpg"/>
          <p:cNvPicPr preferRelativeResize="0"/>
          <p:nvPr/>
        </p:nvPicPr>
        <p:blipFill rotWithShape="1">
          <a:blip r:embed="rId4">
            <a:alphaModFix/>
          </a:blip>
          <a:srcRect t="21875" b="21875"/>
          <a:stretch/>
        </p:blipFill>
        <p:spPr>
          <a:xfrm>
            <a:off x="5897312" y="2609825"/>
            <a:ext cx="2949446" cy="2212073"/>
          </a:xfrm>
          <a:prstGeom prst="rect">
            <a:avLst/>
          </a:prstGeom>
          <a:noFill/>
          <a:ln>
            <a:noFill/>
          </a:ln>
        </p:spPr>
      </p:pic>
      <p:sp>
        <p:nvSpPr>
          <p:cNvPr id="348" name="Shape 348"/>
          <p:cNvSpPr txBox="1">
            <a:spLocks noGrp="1"/>
          </p:cNvSpPr>
          <p:nvPr>
            <p:ph type="title"/>
          </p:nvPr>
        </p:nvSpPr>
        <p:spPr>
          <a:xfrm>
            <a:off x="304475" y="307825"/>
            <a:ext cx="4779300" cy="1418100"/>
          </a:xfrm>
          <a:prstGeom prst="rect">
            <a:avLst/>
          </a:prstGeom>
        </p:spPr>
        <p:txBody>
          <a:bodyPr wrap="square" lIns="91425" tIns="91425" rIns="91425" bIns="91425" anchor="t" anchorCtr="0">
            <a:noAutofit/>
          </a:bodyPr>
          <a:lstStyle/>
          <a:p>
            <a:pPr lvl="0">
              <a:spcBef>
                <a:spcPts val="0"/>
              </a:spcBef>
              <a:buNone/>
            </a:pPr>
            <a:r>
              <a:rPr lang="en"/>
              <a:t>About Me- Origin Story</a:t>
            </a:r>
          </a:p>
        </p:txBody>
      </p:sp>
      <p:sp>
        <p:nvSpPr>
          <p:cNvPr id="349" name="Shape 349"/>
          <p:cNvSpPr txBox="1">
            <a:spLocks noGrp="1"/>
          </p:cNvSpPr>
          <p:nvPr>
            <p:ph type="body" idx="1"/>
          </p:nvPr>
        </p:nvSpPr>
        <p:spPr>
          <a:xfrm>
            <a:off x="304475" y="1808125"/>
            <a:ext cx="4779300" cy="3013800"/>
          </a:xfrm>
          <a:prstGeom prst="rect">
            <a:avLst/>
          </a:prstGeom>
        </p:spPr>
        <p:txBody>
          <a:bodyPr wrap="square" lIns="91425" tIns="91425" rIns="91425" bIns="91425" anchor="t" anchorCtr="0">
            <a:noAutofit/>
          </a:bodyPr>
          <a:lstStyle/>
          <a:p>
            <a:pPr marL="457200" lvl="0" indent="-228600" rtl="0">
              <a:spcBef>
                <a:spcPts val="0"/>
              </a:spcBef>
            </a:pPr>
            <a:r>
              <a:rPr lang="en"/>
              <a:t>1st generation immigrant</a:t>
            </a:r>
          </a:p>
          <a:p>
            <a:pPr marL="457200" lvl="0" indent="-228600" rtl="0">
              <a:spcBef>
                <a:spcPts val="0"/>
              </a:spcBef>
            </a:pPr>
            <a:r>
              <a:rPr lang="en"/>
              <a:t>Ten years as a librarian</a:t>
            </a:r>
          </a:p>
          <a:p>
            <a:pPr marL="457200" lvl="0" indent="-228600" rtl="0">
              <a:spcBef>
                <a:spcPts val="0"/>
              </a:spcBef>
            </a:pPr>
            <a:r>
              <a:rPr lang="en"/>
              <a:t>Public Innovator</a:t>
            </a:r>
          </a:p>
          <a:p>
            <a:pPr marL="457200" lvl="0" indent="-228600" rtl="0">
              <a:spcBef>
                <a:spcPts val="0"/>
              </a:spcBef>
            </a:pPr>
            <a:r>
              <a:rPr lang="en"/>
              <a:t>20 years as an activist</a:t>
            </a:r>
          </a:p>
          <a:p>
            <a:pPr lvl="0" rtl="0">
              <a:spcBef>
                <a:spcPts val="0"/>
              </a:spcBef>
              <a:buNone/>
            </a:pPr>
            <a:endParaRP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About Me</a:t>
            </a:r>
          </a:p>
        </p:txBody>
      </p:sp>
      <p:pic>
        <p:nvPicPr>
          <p:cNvPr id="355" name="Shape 355" descr="PLP march.jpg"/>
          <p:cNvPicPr preferRelativeResize="0"/>
          <p:nvPr/>
        </p:nvPicPr>
        <p:blipFill>
          <a:blip r:embed="rId3">
            <a:alphaModFix/>
          </a:blip>
          <a:stretch>
            <a:fillRect/>
          </a:stretch>
        </p:blipFill>
        <p:spPr>
          <a:xfrm>
            <a:off x="221600" y="1229875"/>
            <a:ext cx="2928075" cy="1958500"/>
          </a:xfrm>
          <a:prstGeom prst="rect">
            <a:avLst/>
          </a:prstGeom>
          <a:noFill/>
          <a:ln>
            <a:noFill/>
          </a:ln>
        </p:spPr>
      </p:pic>
      <p:pic>
        <p:nvPicPr>
          <p:cNvPr id="356" name="Shape 356" descr="Reunion Women's March.jpg"/>
          <p:cNvPicPr preferRelativeResize="0"/>
          <p:nvPr/>
        </p:nvPicPr>
        <p:blipFill>
          <a:blip r:embed="rId4">
            <a:alphaModFix/>
          </a:blip>
          <a:stretch>
            <a:fillRect/>
          </a:stretch>
        </p:blipFill>
        <p:spPr>
          <a:xfrm>
            <a:off x="5814375" y="924925"/>
            <a:ext cx="3017925" cy="2263449"/>
          </a:xfrm>
          <a:prstGeom prst="rect">
            <a:avLst/>
          </a:prstGeom>
          <a:noFill/>
          <a:ln>
            <a:noFill/>
          </a:ln>
        </p:spPr>
      </p:pic>
      <p:pic>
        <p:nvPicPr>
          <p:cNvPr id="357" name="Shape 357" descr="women march2.jpg"/>
          <p:cNvPicPr preferRelativeResize="0"/>
          <p:nvPr/>
        </p:nvPicPr>
        <p:blipFill>
          <a:blip r:embed="rId5">
            <a:alphaModFix/>
          </a:blip>
          <a:stretch>
            <a:fillRect/>
          </a:stretch>
        </p:blipFill>
        <p:spPr>
          <a:xfrm>
            <a:off x="2956875" y="1383625"/>
            <a:ext cx="2928074" cy="2895547"/>
          </a:xfrm>
          <a:prstGeom prst="rect">
            <a:avLst/>
          </a:prstGeom>
          <a:noFill/>
          <a:ln>
            <a:noFill/>
          </a:ln>
        </p:spPr>
      </p:pic>
      <p:pic>
        <p:nvPicPr>
          <p:cNvPr id="358" name="Shape 358" descr="women march3.jpg"/>
          <p:cNvPicPr preferRelativeResize="0"/>
          <p:nvPr/>
        </p:nvPicPr>
        <p:blipFill>
          <a:blip r:embed="rId6">
            <a:alphaModFix/>
          </a:blip>
          <a:stretch>
            <a:fillRect/>
          </a:stretch>
        </p:blipFill>
        <p:spPr>
          <a:xfrm>
            <a:off x="681799" y="2868175"/>
            <a:ext cx="2778700" cy="2084025"/>
          </a:xfrm>
          <a:prstGeom prst="rect">
            <a:avLst/>
          </a:prstGeom>
          <a:noFill/>
          <a:ln>
            <a:noFill/>
          </a:ln>
        </p:spPr>
      </p:pic>
      <p:pic>
        <p:nvPicPr>
          <p:cNvPr id="359" name="Shape 359" descr="women's march.jpg"/>
          <p:cNvPicPr preferRelativeResize="0"/>
          <p:nvPr/>
        </p:nvPicPr>
        <p:blipFill>
          <a:blip r:embed="rId7">
            <a:alphaModFix/>
          </a:blip>
          <a:stretch>
            <a:fillRect/>
          </a:stretch>
        </p:blipFill>
        <p:spPr>
          <a:xfrm>
            <a:off x="5755034" y="2778463"/>
            <a:ext cx="3017966" cy="2263449"/>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On-screen Show (16:9)</PresentationFormat>
  <Paragraphs>146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Comfortaa</vt:lpstr>
      <vt:lpstr>Roboto</vt:lpstr>
      <vt:lpstr>Geometric</vt:lpstr>
      <vt:lpstr> </vt:lpstr>
      <vt:lpstr>Disclaimer</vt:lpstr>
      <vt:lpstr>Introduction</vt:lpstr>
      <vt:lpstr>Conversation</vt:lpstr>
      <vt:lpstr>PowerPoint Presentation</vt:lpstr>
      <vt:lpstr>Agenda - Community Dialogues</vt:lpstr>
      <vt:lpstr>Timeline*</vt:lpstr>
      <vt:lpstr>About Me- Origin Story</vt:lpstr>
      <vt:lpstr>About Me</vt:lpstr>
      <vt:lpstr>Librarianship</vt:lpstr>
      <vt:lpstr>Harwood Institute-Turning Outward</vt:lpstr>
      <vt:lpstr>Harwood Institute Application</vt:lpstr>
      <vt:lpstr>PowerPoint Presentation</vt:lpstr>
      <vt:lpstr>PowerPoint Presentation</vt:lpstr>
      <vt:lpstr>PowerPoint Presentation</vt:lpstr>
      <vt:lpstr>Library Values vs. Community Values</vt:lpstr>
      <vt:lpstr>Controversial Programming</vt:lpstr>
      <vt:lpstr>Fallout &amp; Reactions</vt:lpstr>
      <vt:lpstr>Lessons Learned</vt:lpstr>
      <vt:lpstr>Do</vt:lpstr>
      <vt:lpstr>Do’s </vt:lpstr>
      <vt:lpstr>Don’t</vt:lpstr>
      <vt:lpstr>Risks </vt:lpstr>
      <vt:lpstr>What is the library’s role?</vt:lpstr>
      <vt:lpstr>The library as a facilitator of dialogue</vt:lpstr>
      <vt:lpstr>Reconciling the two</vt:lpstr>
      <vt:lpstr>Moving Forward</vt:lpstr>
      <vt:lpstr>Resources</vt:lpstr>
      <vt:lpstr>Attribution</vt:lpstr>
      <vt:lpstr>QUESTIONS?</vt:lpstr>
      <vt:lpstr>How to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Jan Davidson - MCLS</dc:creator>
  <cp:lastModifiedBy>Jan Davidson</cp:lastModifiedBy>
  <cp:revision>1</cp:revision>
  <dcterms:modified xsi:type="dcterms:W3CDTF">2017-09-28T13:39:27Z</dcterms:modified>
</cp:coreProperties>
</file>