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1" r:id="rId3"/>
    <p:sldId id="274" r:id="rId4"/>
    <p:sldId id="270" r:id="rId5"/>
    <p:sldId id="272" r:id="rId6"/>
    <p:sldId id="269" r:id="rId7"/>
    <p:sldId id="282" r:id="rId8"/>
    <p:sldId id="283" r:id="rId9"/>
    <p:sldId id="285" r:id="rId10"/>
    <p:sldId id="280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04"/>
    <p:restoredTop sz="59031"/>
  </p:normalViewPr>
  <p:slideViewPr>
    <p:cSldViewPr snapToGrid="0" snapToObjects="1">
      <p:cViewPr varScale="1">
        <p:scale>
          <a:sx n="65" d="100"/>
          <a:sy n="65" d="100"/>
        </p:scale>
        <p:origin x="223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97A0E-9E25-EC4A-8881-26952E9C9D7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026AF-2B2D-0349-AA98-2D7D6C55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91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FADED-DC0B-3F4E-B419-A3669C1760F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4FE67-AA4F-0E49-928F-5D5BE808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7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FE67-AA4F-0E49-928F-5D5BE808DF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6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FE67-AA4F-0E49-928F-5D5BE808D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05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FE67-AA4F-0E49-928F-5D5BE808DF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2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FE67-AA4F-0E49-928F-5D5BE808DF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0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FE67-AA4F-0E49-928F-5D5BE808D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4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FE67-AA4F-0E49-928F-5D5BE808DF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6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FE67-AA4F-0E49-928F-5D5BE808DF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6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FE67-AA4F-0E49-928F-5D5BE808DF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FE67-AA4F-0E49-928F-5D5BE808DF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7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FE67-AA4F-0E49-928F-5D5BE808DF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4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FE67-AA4F-0E49-928F-5D5BE808DF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1948F8D-313B-1A43-9941-F5F66293B36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0F469CA-2F83-A54C-9630-A2B22340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6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187" y="941403"/>
            <a:ext cx="8991600" cy="1645920"/>
          </a:xfrm>
        </p:spPr>
        <p:txBody>
          <a:bodyPr/>
          <a:lstStyle/>
          <a:p>
            <a:r>
              <a:rPr lang="en-US" b="1" dirty="0"/>
              <a:t>Meeting the Public Where They Are: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6201" y="3084183"/>
            <a:ext cx="6801612" cy="1239894"/>
          </a:xfrm>
        </p:spPr>
        <p:txBody>
          <a:bodyPr>
            <a:normAutofit/>
          </a:bodyPr>
          <a:lstStyle/>
          <a:p>
            <a:r>
              <a:rPr lang="en-US" sz="3400" b="1" dirty="0"/>
              <a:t>MeLCat, Linked Data and Web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5091" y="5403273"/>
            <a:ext cx="4391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Shannon D. White, Library of Michigan</a:t>
            </a:r>
          </a:p>
          <a:p>
            <a:r>
              <a:rPr lang="en-US" dirty="0"/>
              <a:t>Debbi F. Schaubman, Midwest Collaborative </a:t>
            </a:r>
          </a:p>
          <a:p>
            <a:r>
              <a:rPr lang="en-US" dirty="0"/>
              <a:t>		for Library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1232" y="5403273"/>
            <a:ext cx="397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Linked Data Summit 2017</a:t>
            </a:r>
          </a:p>
          <a:p>
            <a:r>
              <a:rPr lang="en-US" dirty="0"/>
              <a:t>Indianapolis &amp; Lansing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847" y="6107646"/>
            <a:ext cx="993140" cy="277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22728" y="6470818"/>
            <a:ext cx="30123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creativecommons.org</a:t>
            </a:r>
            <a:r>
              <a:rPr lang="en-US" sz="1100" dirty="0"/>
              <a:t>/licenses/by-</a:t>
            </a:r>
            <a:r>
              <a:rPr lang="en-US" sz="1100" dirty="0" err="1"/>
              <a:t>nc</a:t>
            </a:r>
            <a:r>
              <a:rPr lang="en-US" sz="1100" dirty="0"/>
              <a:t>-</a:t>
            </a:r>
            <a:r>
              <a:rPr lang="en-US" sz="1100" dirty="0" err="1"/>
              <a:t>sa</a:t>
            </a:r>
            <a:r>
              <a:rPr lang="en-US" sz="1100" dirty="0"/>
              <a:t>/4.0/</a:t>
            </a:r>
          </a:p>
        </p:txBody>
      </p:sp>
    </p:spTree>
    <p:extLst>
      <p:ext uri="{BB962C8B-B14F-4D97-AF65-F5344CB8AC3E}">
        <p14:creationId xmlns:p14="http://schemas.microsoft.com/office/powerpoint/2010/main" val="177428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71500"/>
            <a:ext cx="7077456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0"/>
            <a:ext cx="651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44"/>
          <a:stretch/>
        </p:blipFill>
        <p:spPr>
          <a:xfrm>
            <a:off x="2372497" y="0"/>
            <a:ext cx="754983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879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394" y="330511"/>
            <a:ext cx="7729728" cy="1188720"/>
          </a:xfrm>
        </p:spPr>
        <p:txBody>
          <a:bodyPr/>
          <a:lstStyle/>
          <a:p>
            <a:r>
              <a:rPr lang="en-US" b="1" dirty="0"/>
              <a:t>What the Michigan Library Community Wants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4425"/>
            <a:ext cx="10703011" cy="3891509"/>
          </a:xfrm>
        </p:spPr>
        <p:txBody>
          <a:bodyPr/>
          <a:lstStyle/>
          <a:p>
            <a:r>
              <a:rPr lang="en-US" sz="2400" dirty="0"/>
              <a:t>To be dynamic and meet the communities' needs in real time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To be innovative, supportive of risk taking, and one which celebrates small successes, works collaboratively, and shares information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To know how to develop relevant programming and projects to meet our communities needs in the 21st century</a:t>
            </a:r>
          </a:p>
        </p:txBody>
      </p:sp>
    </p:spTree>
    <p:extLst>
      <p:ext uri="{BB962C8B-B14F-4D97-AF65-F5344CB8AC3E}">
        <p14:creationId xmlns:p14="http://schemas.microsoft.com/office/powerpoint/2010/main" val="15583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255590"/>
              </p:ext>
            </p:extLst>
          </p:nvPr>
        </p:nvGraphicFramePr>
        <p:xfrm>
          <a:off x="1002890" y="972677"/>
          <a:ext cx="10363200" cy="3994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505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Classic MeLCat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MeL</a:t>
                      </a:r>
                      <a:r>
                        <a:rPr lang="en-US" sz="2800" baseline="0" dirty="0"/>
                        <a:t> Discovery </a:t>
                      </a:r>
                    </a:p>
                    <a:p>
                      <a:pPr algn="ctr"/>
                      <a:r>
                        <a:rPr lang="en-US" sz="2800" baseline="0" dirty="0"/>
                        <a:t>(Encore Duet)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8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Sessions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% of 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Sessions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% of 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80">
                <a:tc>
                  <a:txBody>
                    <a:bodyPr/>
                    <a:lstStyle/>
                    <a:p>
                      <a:r>
                        <a:rPr lang="en-US" sz="2800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700,414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47.31%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565,514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90.97%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880">
                <a:tc>
                  <a:txBody>
                    <a:bodyPr/>
                    <a:lstStyle/>
                    <a:p>
                      <a:r>
                        <a:rPr lang="en-US" sz="2800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37,416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2.53%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880">
                <a:tc>
                  <a:txBody>
                    <a:bodyPr/>
                    <a:lstStyle/>
                    <a:p>
                      <a:r>
                        <a:rPr lang="en-US" sz="2800" dirty="0"/>
                        <a:t>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21,526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1.45%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880">
                <a:tc>
                  <a:txBody>
                    <a:bodyPr/>
                    <a:lstStyle/>
                    <a:p>
                      <a:r>
                        <a:rPr lang="en-US" sz="2800" dirty="0"/>
                        <a:t>Yahoo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12,812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   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90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271" y="1322614"/>
            <a:ext cx="10009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“The move toward Linked Data will be the most significant change in library data in [the last 2] centuries.”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					-- Karen Coyle (2013)</a:t>
            </a:r>
          </a:p>
        </p:txBody>
      </p:sp>
    </p:spTree>
    <p:extLst>
      <p:ext uri="{BB962C8B-B14F-4D97-AF65-F5344CB8AC3E}">
        <p14:creationId xmlns:p14="http://schemas.microsoft.com/office/powerpoint/2010/main" val="91824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4"/>
          <a:stretch/>
        </p:blipFill>
        <p:spPr>
          <a:xfrm>
            <a:off x="4179120" y="936932"/>
            <a:ext cx="4020983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88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69807" y="277560"/>
            <a:ext cx="8915440" cy="6123240"/>
            <a:chOff x="1769807" y="277560"/>
            <a:chExt cx="8915440" cy="6123240"/>
          </a:xfrm>
        </p:grpSpPr>
        <p:grpSp>
          <p:nvGrpSpPr>
            <p:cNvPr id="11" name="Group 10"/>
            <p:cNvGrpSpPr/>
            <p:nvPr/>
          </p:nvGrpSpPr>
          <p:grpSpPr>
            <a:xfrm>
              <a:off x="1769807" y="277560"/>
              <a:ext cx="8915440" cy="6123240"/>
              <a:chOff x="1769807" y="277560"/>
              <a:chExt cx="8915440" cy="612324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769807" y="277560"/>
                <a:ext cx="8915440" cy="6123240"/>
                <a:chOff x="1769807" y="277560"/>
                <a:chExt cx="8915440" cy="6123240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1769807" y="277560"/>
                  <a:ext cx="8915440" cy="6123240"/>
                  <a:chOff x="1228524" y="380799"/>
                  <a:chExt cx="9477375" cy="5838825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28524" y="380799"/>
                    <a:ext cx="9477375" cy="5838825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4" name="TextBox 3"/>
                  <p:cNvSpPr txBox="1"/>
                  <p:nvPr/>
                </p:nvSpPr>
                <p:spPr>
                  <a:xfrm rot="19740490">
                    <a:off x="2745609" y="3933486"/>
                    <a:ext cx="5846689" cy="5576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FF0000"/>
                        </a:solidFill>
                      </a:rPr>
                      <a:t>Mock up of possible page</a:t>
                    </a:r>
                  </a:p>
                </p:txBody>
              </p:sp>
            </p:grpSp>
            <p:sp>
              <p:nvSpPr>
                <p:cNvPr id="5" name="Rectangle 4"/>
                <p:cNvSpPr/>
                <p:nvPr/>
              </p:nvSpPr>
              <p:spPr>
                <a:xfrm>
                  <a:off x="8627806" y="722671"/>
                  <a:ext cx="1814052" cy="6931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902542" y="1536698"/>
                <a:ext cx="2241755" cy="3477754"/>
                <a:chOff x="1902542" y="1536698"/>
                <a:chExt cx="2241755" cy="3477754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02542" y="1536698"/>
                  <a:ext cx="2020529" cy="2950431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1902542" y="4379453"/>
                  <a:ext cx="2241755" cy="634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2541" y="831559"/>
              <a:ext cx="2020530" cy="584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01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148" y="627698"/>
            <a:ext cx="1628108" cy="95037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Getting there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Current status</a:t>
            </a:r>
          </a:p>
          <a:p>
            <a:endParaRPr lang="en-US" sz="2400" dirty="0"/>
          </a:p>
          <a:p>
            <a:r>
              <a:rPr lang="en-US" sz="2400" dirty="0"/>
              <a:t>Challenges</a:t>
            </a:r>
          </a:p>
          <a:p>
            <a:pPr lvl="1"/>
            <a:endParaRPr lang="en-US" sz="21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8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48" y="122224"/>
            <a:ext cx="9468465" cy="66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93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1460</TotalTime>
  <Words>162</Words>
  <Application>Microsoft Office PowerPoint</Application>
  <PresentationFormat>Widescreen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Meeting the Public Where They Are:</vt:lpstr>
      <vt:lpstr>PowerPoint Presentation</vt:lpstr>
      <vt:lpstr>What the Michigan Library Community Wants</vt:lpstr>
      <vt:lpstr>PowerPoint Presentation</vt:lpstr>
      <vt:lpstr>PowerPoint Presentation</vt:lpstr>
      <vt:lpstr>PowerPoint Presentation</vt:lpstr>
      <vt:lpstr>PowerPoint Presentation</vt:lpstr>
      <vt:lpstr>Getting there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the Public Where They Are:</dc:title>
  <dc:creator>Debbi Schaubman</dc:creator>
  <cp:lastModifiedBy>Jan Davidson</cp:lastModifiedBy>
  <cp:revision>91</cp:revision>
  <cp:lastPrinted>2017-03-16T11:18:11Z</cp:lastPrinted>
  <dcterms:created xsi:type="dcterms:W3CDTF">2016-10-17T18:05:37Z</dcterms:created>
  <dcterms:modified xsi:type="dcterms:W3CDTF">2017-03-22T19:47:39Z</dcterms:modified>
</cp:coreProperties>
</file>